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8" r:id="rId2"/>
    <p:sldId id="257" r:id="rId3"/>
    <p:sldId id="261" r:id="rId4"/>
    <p:sldId id="263" r:id="rId5"/>
    <p:sldId id="264" r:id="rId6"/>
    <p:sldId id="284" r:id="rId7"/>
    <p:sldId id="285" r:id="rId8"/>
    <p:sldId id="294" r:id="rId9"/>
    <p:sldId id="288" r:id="rId10"/>
    <p:sldId id="289" r:id="rId11"/>
    <p:sldId id="295" r:id="rId12"/>
    <p:sldId id="290" r:id="rId13"/>
    <p:sldId id="292" r:id="rId14"/>
    <p:sldId id="293" r:id="rId15"/>
    <p:sldId id="291" r:id="rId16"/>
    <p:sldId id="279" r:id="rId17"/>
  </p:sldIdLst>
  <p:sldSz cx="9144000" cy="5143500" type="screen16x9"/>
  <p:notesSz cx="6858000" cy="9144000"/>
  <p:embeddedFontLst>
    <p:embeddedFont>
      <p:font typeface="Angsana New" pitchFamily="18" charset="-34"/>
      <p:regular r:id="rId19"/>
      <p:bold r:id="rId20"/>
      <p:italic r:id="rId21"/>
      <p:boldItalic r:id="rId22"/>
    </p:embeddedFont>
    <p:embeddedFont>
      <p:font typeface="Yellowtail" charset="0"/>
      <p:regular r:id="rId23"/>
    </p:embeddedFont>
    <p:embeddedFont>
      <p:font typeface="Baskerville Old Face" pitchFamily="18" charset="0"/>
      <p:regular r:id="rId24"/>
    </p:embeddedFont>
    <p:embeddedFont>
      <p:font typeface="Cordia New" pitchFamily="34" charset="-34"/>
      <p:regular r:id="rId25"/>
      <p:bold r:id="rId26"/>
      <p:italic r:id="rId27"/>
      <p:boldItalic r:id="rId28"/>
    </p:embeddedFont>
    <p:embeddedFont>
      <p:font typeface="Sitka Banner" charset="0"/>
      <p:regular r:id="rId29"/>
      <p:bold r:id="rId30"/>
      <p:italic r:id="rId31"/>
      <p:boldItalic r:id="rId32"/>
    </p:embeddedFont>
    <p:embeddedFont>
      <p:font typeface="Bodoni MT" pitchFamily="18" charset="0"/>
      <p:regular r:id="rId33"/>
      <p:bold r:id="rId34"/>
      <p:italic r:id="rId35"/>
      <p:boldItalic r:id="rId36"/>
    </p:embeddedFont>
    <p:embeddedFont>
      <p:font typeface="Neuton" charset="0"/>
      <p:regular r:id="rId37"/>
      <p:bold r:id="rId38"/>
      <p:italic r:id="rId39"/>
    </p:embeddedFont>
    <p:embeddedFont>
      <p:font typeface="Arial Rounded MT Bold" pitchFamily="34"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C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D42D88AE-CD69-451F-99C9-697352C55FF9}">
  <a:tblStyle styleId="{D42D88AE-CD69-451F-99C9-697352C55FF9}"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201" autoAdjust="0"/>
  </p:normalViewPr>
  <p:slideViewPr>
    <p:cSldViewPr snapToGrid="0">
      <p:cViewPr varScale="1">
        <p:scale>
          <a:sx n="74" d="100"/>
          <a:sy n="74" d="100"/>
        </p:scale>
        <p:origin x="-1278"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27272"/>
              <a:buChar char="●"/>
              <a:defRPr sz="1100"/>
            </a:lvl1pPr>
            <a:lvl2pPr lvl="1">
              <a:spcBef>
                <a:spcPts val="0"/>
              </a:spcBef>
              <a:buSzPct val="127272"/>
              <a:buChar char="○"/>
              <a:defRPr sz="1100"/>
            </a:lvl2pPr>
            <a:lvl3pPr lvl="2">
              <a:spcBef>
                <a:spcPts val="0"/>
              </a:spcBef>
              <a:buSzPct val="127272"/>
              <a:buChar char="■"/>
              <a:defRPr sz="1100"/>
            </a:lvl3pPr>
            <a:lvl4pPr lvl="3">
              <a:spcBef>
                <a:spcPts val="0"/>
              </a:spcBef>
              <a:buSzPct val="127272"/>
              <a:buChar char="●"/>
              <a:defRPr sz="1100"/>
            </a:lvl4pPr>
            <a:lvl5pPr lvl="4">
              <a:spcBef>
                <a:spcPts val="0"/>
              </a:spcBef>
              <a:buSzPct val="127272"/>
              <a:buChar char="○"/>
              <a:defRPr sz="1100"/>
            </a:lvl5pPr>
            <a:lvl6pPr lvl="5">
              <a:spcBef>
                <a:spcPts val="0"/>
              </a:spcBef>
              <a:buSzPct val="127272"/>
              <a:buChar char="■"/>
              <a:defRPr sz="1100"/>
            </a:lvl6pPr>
            <a:lvl7pPr lvl="6">
              <a:spcBef>
                <a:spcPts val="0"/>
              </a:spcBef>
              <a:buSzPct val="127272"/>
              <a:buChar char="●"/>
              <a:defRPr sz="1100"/>
            </a:lvl7pPr>
            <a:lvl8pPr lvl="7">
              <a:spcBef>
                <a:spcPts val="0"/>
              </a:spcBef>
              <a:buSzPct val="127272"/>
              <a:buChar char="○"/>
              <a:defRPr sz="1100"/>
            </a:lvl8pPr>
            <a:lvl9pPr lvl="8">
              <a:spcBef>
                <a:spcPts val="0"/>
              </a:spcBef>
              <a:buSzPct val="127272"/>
              <a:buChar char="■"/>
              <a:defRPr sz="1100"/>
            </a:lvl9pPr>
          </a:lstStyle>
          <a:p>
            <a:endParaRPr/>
          </a:p>
        </p:txBody>
      </p:sp>
    </p:spTree>
    <p:extLst>
      <p:ext uri="{BB962C8B-B14F-4D97-AF65-F5344CB8AC3E}">
        <p14:creationId xmlns:p14="http://schemas.microsoft.com/office/powerpoint/2010/main" val="2504155926"/>
      </p:ext>
    </p:extLst>
  </p:cSld>
  <p:clrMap bg1="lt1" tx1="dk1" bg2="dk2" tx2="lt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0" name="Shape 6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7525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arenR"/>
            </a:pPr>
            <a:r>
              <a:rPr lang="en-US" baseline="0" dirty="0" smtClean="0"/>
              <a:t>This figure showed the data-points after classifying using our criteria. </a:t>
            </a:r>
          </a:p>
          <a:p>
            <a:pPr marL="228600" indent="-228600">
              <a:buAutoNum type="arabicParenR"/>
            </a:pPr>
            <a:r>
              <a:rPr lang="en-US" baseline="0" dirty="0" smtClean="0"/>
              <a:t>Here</a:t>
            </a:r>
            <a:r>
              <a:rPr lang="en-US" baseline="0" dirty="0" smtClean="0"/>
              <a:t>, the big red dots were the high-risk </a:t>
            </a:r>
            <a:r>
              <a:rPr lang="en-US" baseline="0" dirty="0" err="1" smtClean="0"/>
              <a:t>datapoints</a:t>
            </a:r>
            <a:r>
              <a:rPr lang="en-US" baseline="0" dirty="0" smtClean="0"/>
              <a:t>. The low-risk points were shown as yellow dots</a:t>
            </a:r>
            <a:r>
              <a:rPr lang="en-US" baseline="0" dirty="0" smtClean="0"/>
              <a:t>.</a:t>
            </a:r>
            <a:endParaRPr lang="en-US" baseline="0" dirty="0" smtClean="0"/>
          </a:p>
        </p:txBody>
      </p:sp>
    </p:spTree>
    <p:extLst>
      <p:ext uri="{BB962C8B-B14F-4D97-AF65-F5344CB8AC3E}">
        <p14:creationId xmlns:p14="http://schemas.microsoft.com/office/powerpoint/2010/main" val="1644132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pPr>
              <a:buNone/>
            </a:pPr>
            <a:r>
              <a:rPr lang="en-US" dirty="0" smtClean="0"/>
              <a:t>2. In this figure, each circle was the buffer generated from each high-risk point </a:t>
            </a:r>
          </a:p>
          <a:p>
            <a:endParaRPr lang="th-TH" dirty="0"/>
          </a:p>
        </p:txBody>
      </p:sp>
    </p:spTree>
    <p:extLst>
      <p:ext uri="{BB962C8B-B14F-4D97-AF65-F5344CB8AC3E}">
        <p14:creationId xmlns:p14="http://schemas.microsoft.com/office/powerpoint/2010/main" val="4108019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smtClean="0"/>
              <a:t>-</a:t>
            </a:r>
            <a:r>
              <a:rPr lang="en-US" baseline="0" dirty="0" smtClean="0"/>
              <a:t> These were an overview of the results. There were more than 4 millions data-points in this figure.</a:t>
            </a:r>
            <a:endParaRPr lang="en-US" dirty="0"/>
          </a:p>
        </p:txBody>
      </p:sp>
    </p:spTree>
    <p:extLst>
      <p:ext uri="{BB962C8B-B14F-4D97-AF65-F5344CB8AC3E}">
        <p14:creationId xmlns:p14="http://schemas.microsoft.com/office/powerpoint/2010/main" val="3400981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dirty="0" smtClean="0"/>
              <a:t>Here,</a:t>
            </a:r>
            <a:r>
              <a:rPr lang="en-US" baseline="0" dirty="0" smtClean="0"/>
              <a:t> the risk points were shown as red dots and the </a:t>
            </a:r>
            <a:r>
              <a:rPr lang="en-US" baseline="0" dirty="0" smtClean="0"/>
              <a:t>red </a:t>
            </a:r>
            <a:r>
              <a:rPr lang="en-US" baseline="0" dirty="0" smtClean="0"/>
              <a:t>circles were their associated buffers. Please note that we showed buffers before dissolving into a single polygon.</a:t>
            </a:r>
          </a:p>
          <a:p>
            <a:pPr marL="171450" indent="-171450">
              <a:buFontTx/>
              <a:buChar char="-"/>
            </a:pPr>
            <a:r>
              <a:rPr lang="en-US" baseline="0" dirty="0" smtClean="0"/>
              <a:t>In this figure, the dummy houses were shown as the green triangles.</a:t>
            </a:r>
            <a:endParaRPr lang="en-US" dirty="0"/>
          </a:p>
        </p:txBody>
      </p:sp>
    </p:spTree>
    <p:extLst>
      <p:ext uri="{BB962C8B-B14F-4D97-AF65-F5344CB8AC3E}">
        <p14:creationId xmlns:p14="http://schemas.microsoft.com/office/powerpoint/2010/main" val="1044726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dirty="0" smtClean="0"/>
              <a:t>We</a:t>
            </a:r>
            <a:r>
              <a:rPr lang="en-US" baseline="0" dirty="0" smtClean="0"/>
              <a:t> compared the number of high-risk data-points using pm2.5 data and found that there were around 700,000 data-points, or around </a:t>
            </a:r>
            <a:r>
              <a:rPr lang="en-US" baseline="0" dirty="0" smtClean="0"/>
              <a:t>16 </a:t>
            </a:r>
            <a:r>
              <a:rPr lang="en-US" baseline="0" dirty="0" smtClean="0"/>
              <a:t>%.</a:t>
            </a:r>
          </a:p>
          <a:p>
            <a:pPr marL="171450" indent="-171450">
              <a:buFontTx/>
              <a:buChar char="-"/>
            </a:pPr>
            <a:r>
              <a:rPr lang="en-US" baseline="0" dirty="0" smtClean="0"/>
              <a:t>In the case of PM 10, there were around 100,000 data-points or around </a:t>
            </a:r>
            <a:r>
              <a:rPr lang="en-US" baseline="0" dirty="0" smtClean="0"/>
              <a:t>3%.</a:t>
            </a:r>
            <a:endParaRPr lang="en-US" dirty="0"/>
          </a:p>
        </p:txBody>
      </p:sp>
    </p:spTree>
    <p:extLst>
      <p:ext uri="{BB962C8B-B14F-4D97-AF65-F5344CB8AC3E}">
        <p14:creationId xmlns:p14="http://schemas.microsoft.com/office/powerpoint/2010/main" val="2443806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We used only pm values. It could be better to add another factors to the </a:t>
            </a:r>
            <a:r>
              <a:rPr lang="en-US" baseline="0" dirty="0" smtClean="0"/>
              <a:t>calculation, </a:t>
            </a:r>
            <a:r>
              <a:rPr lang="en-US" baseline="0" dirty="0" smtClean="0"/>
              <a:t>such as time, wind speed and wind directions.</a:t>
            </a:r>
          </a:p>
          <a:p>
            <a:pPr marL="171450" indent="-171450">
              <a:buFontTx/>
              <a:buChar char="-"/>
            </a:pPr>
            <a:r>
              <a:rPr lang="en-US" dirty="0" smtClean="0"/>
              <a:t>Also,</a:t>
            </a:r>
            <a:r>
              <a:rPr lang="en-US" baseline="0" dirty="0" smtClean="0"/>
              <a:t> if we have the real parcel map, we can obtain more accurate results.</a:t>
            </a:r>
            <a:endParaRPr lang="en-US" dirty="0" smtClean="0"/>
          </a:p>
        </p:txBody>
      </p:sp>
    </p:spTree>
    <p:extLst>
      <p:ext uri="{BB962C8B-B14F-4D97-AF65-F5344CB8AC3E}">
        <p14:creationId xmlns:p14="http://schemas.microsoft.com/office/powerpoint/2010/main" val="3528459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Shape 8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7" name="Shape 8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0865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171450" lvl="0" indent="-171450">
              <a:spcBef>
                <a:spcPts val="0"/>
              </a:spcBef>
              <a:buFontTx/>
              <a:buChar char="-"/>
            </a:pPr>
            <a:r>
              <a:rPr lang="en-US" dirty="0" smtClean="0"/>
              <a:t>Now </a:t>
            </a:r>
            <a:r>
              <a:rPr lang="en-US" baseline="0" dirty="0" err="1" smtClean="0"/>
              <a:t>aday</a:t>
            </a:r>
            <a:r>
              <a:rPr lang="en-US" baseline="0" dirty="0" smtClean="0"/>
              <a:t>, there are many particles in the air and some of them are danger to human health. Air pollution occurs when harmful particles enter human body. It can cause many diseases, for examples, allergies and cancer. It also harm to other living </a:t>
            </a:r>
            <a:r>
              <a:rPr lang="en-US" baseline="0" dirty="0" smtClean="0"/>
              <a:t>things, like </a:t>
            </a:r>
            <a:r>
              <a:rPr lang="en-US" baseline="0" dirty="0" smtClean="0"/>
              <a:t>animals and </a:t>
            </a:r>
            <a:r>
              <a:rPr lang="en-US" baseline="0" dirty="0" smtClean="0"/>
              <a:t>crops.</a:t>
            </a:r>
            <a:endParaRPr lang="en-US" baseline="0" dirty="0" smtClean="0"/>
          </a:p>
          <a:p>
            <a:pPr marL="171450" lvl="0" indent="-171450">
              <a:spcBef>
                <a:spcPts val="0"/>
              </a:spcBef>
              <a:buFontTx/>
              <a:buChar char="-"/>
            </a:pPr>
            <a:r>
              <a:rPr lang="en-US" baseline="0" dirty="0" smtClean="0"/>
              <a:t>So, our team wants to determine areas with high risk to air </a:t>
            </a:r>
            <a:r>
              <a:rPr lang="en-US" baseline="0" dirty="0" smtClean="0"/>
              <a:t>pollution, </a:t>
            </a:r>
            <a:r>
              <a:rPr lang="en-US" baseline="0" dirty="0" smtClean="0"/>
              <a:t>using geographic information system (GIS).</a:t>
            </a:r>
            <a:endParaRPr dirty="0"/>
          </a:p>
        </p:txBody>
      </p:sp>
    </p:spTree>
    <p:extLst>
      <p:ext uri="{BB962C8B-B14F-4D97-AF65-F5344CB8AC3E}">
        <p14:creationId xmlns:p14="http://schemas.microsoft.com/office/powerpoint/2010/main" val="1569114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Shape 6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8" name="Shape 6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5281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Shape 6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2" name="Shape 6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07306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Shape 6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9" name="Shape 6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smtClean="0"/>
              <a:t>- Because we didn’t have parcel map, we</a:t>
            </a:r>
            <a:r>
              <a:rPr lang="en-US" baseline="0" dirty="0" smtClean="0"/>
              <a:t> then created building points in Google Earth manually. We used these building points to demonstrate the GIS application on finding houses </a:t>
            </a:r>
            <a:r>
              <a:rPr lang="en-US" baseline="0" dirty="0" smtClean="0"/>
              <a:t>that affected </a:t>
            </a:r>
            <a:r>
              <a:rPr lang="en-US" baseline="0" dirty="0" smtClean="0"/>
              <a:t>by air pollution.</a:t>
            </a:r>
            <a:r>
              <a:rPr lang="th-TH" baseline="0" dirty="0" smtClean="0"/>
              <a:t> </a:t>
            </a:r>
            <a:r>
              <a:rPr lang="en-US" baseline="0" dirty="0" smtClean="0"/>
              <a:t>We created around </a:t>
            </a:r>
            <a:r>
              <a:rPr lang="en-US" baseline="0" dirty="0" smtClean="0"/>
              <a:t>1000 dummy  </a:t>
            </a:r>
            <a:r>
              <a:rPr lang="en-US" baseline="0" dirty="0" smtClean="0"/>
              <a:t>building points.</a:t>
            </a:r>
            <a:endParaRPr dirty="0"/>
          </a:p>
        </p:txBody>
      </p:sp>
    </p:spTree>
    <p:extLst>
      <p:ext uri="{BB962C8B-B14F-4D97-AF65-F5344CB8AC3E}">
        <p14:creationId xmlns:p14="http://schemas.microsoft.com/office/powerpoint/2010/main" val="885977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We started by collecting 40 days from KISTI server </a:t>
            </a:r>
            <a:r>
              <a:rPr lang="en-US" baseline="0" dirty="0" smtClean="0"/>
              <a:t>and </a:t>
            </a:r>
            <a:r>
              <a:rPr lang="en-US" baseline="0" dirty="0" smtClean="0"/>
              <a:t>saved them as CSV files. There were 34 </a:t>
            </a:r>
            <a:r>
              <a:rPr lang="en-US" baseline="0" dirty="0" smtClean="0"/>
              <a:t>cars, </a:t>
            </a:r>
            <a:r>
              <a:rPr lang="en-US" baseline="0" dirty="0" smtClean="0"/>
              <a:t>and each car had around 6000 data. Therefore, we got more than 4 million data points.</a:t>
            </a:r>
          </a:p>
          <a:p>
            <a:pPr marL="171450" indent="-171450">
              <a:buFontTx/>
              <a:buChar char="-"/>
            </a:pPr>
            <a:r>
              <a:rPr lang="en-US" baseline="0" dirty="0" smtClean="0"/>
              <a:t>After that, we imported CSV </a:t>
            </a:r>
            <a:r>
              <a:rPr lang="en-US" baseline="0" dirty="0" smtClean="0"/>
              <a:t>files into QGIS, </a:t>
            </a:r>
            <a:r>
              <a:rPr lang="en-US" baseline="0" dirty="0" smtClean="0"/>
              <a:t>and converted them to ESRI shapefile.</a:t>
            </a:r>
            <a:endParaRPr lang="en-US" dirty="0"/>
          </a:p>
        </p:txBody>
      </p:sp>
    </p:spTree>
    <p:extLst>
      <p:ext uri="{BB962C8B-B14F-4D97-AF65-F5344CB8AC3E}">
        <p14:creationId xmlns:p14="http://schemas.microsoft.com/office/powerpoint/2010/main" val="1803838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Next, we classified the data-points into 3 classes as shown in the figure. Here, we set the threshold to </a:t>
            </a:r>
            <a:r>
              <a:rPr lang="en-US" baseline="0" dirty="0" smtClean="0"/>
              <a:t>120 </a:t>
            </a:r>
            <a:r>
              <a:rPr lang="en-US" baseline="0" dirty="0" smtClean="0"/>
              <a:t>microgram/m3</a:t>
            </a:r>
            <a:endParaRPr lang="th-TH" baseline="0" dirty="0" smtClean="0"/>
          </a:p>
          <a:p>
            <a:pPr marL="171450" indent="-171450">
              <a:buFontTx/>
              <a:buChar char="-"/>
            </a:pPr>
            <a:r>
              <a:rPr lang="en-US" baseline="0" dirty="0" smtClean="0"/>
              <a:t>Any </a:t>
            </a:r>
            <a:r>
              <a:rPr lang="en-US" baseline="0" dirty="0" smtClean="0"/>
              <a:t>data-point </a:t>
            </a:r>
            <a:r>
              <a:rPr lang="en-US" baseline="0" dirty="0" smtClean="0"/>
              <a:t>that had more than </a:t>
            </a:r>
            <a:r>
              <a:rPr lang="en-US" baseline="0" dirty="0" smtClean="0"/>
              <a:t>120 </a:t>
            </a:r>
            <a:r>
              <a:rPr lang="en-US" baseline="0" dirty="0" smtClean="0"/>
              <a:t>microgram/m3 were classified as risk points.</a:t>
            </a:r>
            <a:endParaRPr lang="en-US" dirty="0"/>
          </a:p>
        </p:txBody>
      </p:sp>
    </p:spTree>
    <p:extLst>
      <p:ext uri="{BB962C8B-B14F-4D97-AF65-F5344CB8AC3E}">
        <p14:creationId xmlns:p14="http://schemas.microsoft.com/office/powerpoint/2010/main" val="3879917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a:xfrm>
            <a:off x="381000" y="685800"/>
            <a:ext cx="6096000" cy="3429000"/>
          </a:xfrm>
        </p:spPr>
      </p:sp>
      <p:sp>
        <p:nvSpPr>
          <p:cNvPr id="3" name="ตัวแทนบันทึกย่อ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Pct val="127272"/>
              <a:buFontTx/>
              <a:buChar char="●"/>
              <a:tabLst/>
              <a:defRPr/>
            </a:pPr>
            <a:r>
              <a:rPr lang="en-US" dirty="0" smtClean="0"/>
              <a:t>-</a:t>
            </a:r>
            <a:r>
              <a:rPr lang="th-TH" dirty="0" smtClean="0"/>
              <a:t> </a:t>
            </a:r>
            <a:r>
              <a:rPr lang="en-US" dirty="0" smtClean="0"/>
              <a:t>Given the risk points, we generated</a:t>
            </a:r>
            <a:r>
              <a:rPr lang="en-US" baseline="0" dirty="0" smtClean="0"/>
              <a:t> risk areas by computing</a:t>
            </a:r>
            <a:r>
              <a:rPr lang="en-US" dirty="0" smtClean="0"/>
              <a:t> buffer around the</a:t>
            </a:r>
            <a:r>
              <a:rPr lang="en-US" baseline="0" dirty="0" smtClean="0"/>
              <a:t> risk points. This was done in QGIS using fixed distance buffer function. In this workshop, we set the radius of the buffer to 25m.</a:t>
            </a:r>
            <a:endParaRPr lang="en-US" dirty="0" smtClean="0"/>
          </a:p>
          <a:p>
            <a:endParaRPr lang="th-TH" dirty="0"/>
          </a:p>
        </p:txBody>
      </p:sp>
    </p:spTree>
    <p:extLst>
      <p:ext uri="{BB962C8B-B14F-4D97-AF65-F5344CB8AC3E}">
        <p14:creationId xmlns:p14="http://schemas.microsoft.com/office/powerpoint/2010/main" val="1926140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arenR"/>
            </a:pPr>
            <a:r>
              <a:rPr lang="en-US" dirty="0" smtClean="0"/>
              <a:t>This</a:t>
            </a:r>
            <a:r>
              <a:rPr lang="en-US" baseline="0" dirty="0" smtClean="0"/>
              <a:t> figure  showed the raw </a:t>
            </a:r>
            <a:r>
              <a:rPr lang="en-US" baseline="0" dirty="0" smtClean="0"/>
              <a:t>data, </a:t>
            </a:r>
            <a:r>
              <a:rPr lang="en-US" baseline="0" dirty="0" smtClean="0"/>
              <a:t>after importing into QGIS</a:t>
            </a:r>
            <a:r>
              <a:rPr lang="en-US" baseline="0" dirty="0" smtClean="0"/>
              <a:t>.</a:t>
            </a:r>
            <a:endParaRPr lang="en-US" baseline="0" dirty="0" smtClean="0"/>
          </a:p>
        </p:txBody>
      </p:sp>
    </p:spTree>
    <p:extLst>
      <p:ext uri="{BB962C8B-B14F-4D97-AF65-F5344CB8AC3E}">
        <p14:creationId xmlns:p14="http://schemas.microsoft.com/office/powerpoint/2010/main" val="4181425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628975" y="586975"/>
            <a:ext cx="60096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8" name="Shape 208"/>
          <p:cNvSpPr txBox="1">
            <a:spLocks noGrp="1"/>
          </p:cNvSpPr>
          <p:nvPr>
            <p:ph type="body" idx="1"/>
          </p:nvPr>
        </p:nvSpPr>
        <p:spPr>
          <a:xfrm>
            <a:off x="628975" y="1504950"/>
            <a:ext cx="6009600" cy="32556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209" name="Shape 209"/>
          <p:cNvGrpSpPr/>
          <p:nvPr/>
        </p:nvGrpSpPr>
        <p:grpSpPr>
          <a:xfrm>
            <a:off x="7108241" y="-58105"/>
            <a:ext cx="1401157" cy="5259705"/>
            <a:chOff x="818425" y="238125"/>
            <a:chExt cx="1395575" cy="5238750"/>
          </a:xfrm>
        </p:grpSpPr>
        <p:sp>
          <p:nvSpPr>
            <p:cNvPr id="210" name="Shape 210"/>
            <p:cNvSpPr/>
            <p:nvPr/>
          </p:nvSpPr>
          <p:spPr>
            <a:xfrm>
              <a:off x="1253650" y="245150"/>
              <a:ext cx="731300" cy="1178875"/>
            </a:xfrm>
            <a:custGeom>
              <a:avLst/>
              <a:gdLst/>
              <a:ahLst/>
              <a:cxnLst/>
              <a:rect l="0" t="0" r="0" b="0"/>
              <a:pathLst>
                <a:path w="29252" h="47155" extrusionOk="0">
                  <a:moveTo>
                    <a:pt x="17692" y="8600"/>
                  </a:moveTo>
                  <a:lnTo>
                    <a:pt x="14872" y="9305"/>
                  </a:lnTo>
                  <a:lnTo>
                    <a:pt x="11771" y="10080"/>
                  </a:lnTo>
                  <a:lnTo>
                    <a:pt x="8811" y="10856"/>
                  </a:lnTo>
                  <a:lnTo>
                    <a:pt x="7542" y="11278"/>
                  </a:lnTo>
                  <a:lnTo>
                    <a:pt x="6485" y="11631"/>
                  </a:lnTo>
                  <a:lnTo>
                    <a:pt x="9234" y="10503"/>
                  </a:lnTo>
                  <a:lnTo>
                    <a:pt x="10573" y="10010"/>
                  </a:lnTo>
                  <a:lnTo>
                    <a:pt x="11983" y="9587"/>
                  </a:lnTo>
                  <a:lnTo>
                    <a:pt x="13392" y="9164"/>
                  </a:lnTo>
                  <a:lnTo>
                    <a:pt x="14802" y="8882"/>
                  </a:lnTo>
                  <a:lnTo>
                    <a:pt x="16282" y="8671"/>
                  </a:lnTo>
                  <a:lnTo>
                    <a:pt x="17692" y="8600"/>
                  </a:lnTo>
                  <a:close/>
                  <a:moveTo>
                    <a:pt x="20652" y="3102"/>
                  </a:moveTo>
                  <a:lnTo>
                    <a:pt x="20934" y="3173"/>
                  </a:lnTo>
                  <a:lnTo>
                    <a:pt x="21709" y="3455"/>
                  </a:lnTo>
                  <a:lnTo>
                    <a:pt x="22414" y="3807"/>
                  </a:lnTo>
                  <a:lnTo>
                    <a:pt x="23049" y="4160"/>
                  </a:lnTo>
                  <a:lnTo>
                    <a:pt x="23683" y="4582"/>
                  </a:lnTo>
                  <a:lnTo>
                    <a:pt x="24247" y="5076"/>
                  </a:lnTo>
                  <a:lnTo>
                    <a:pt x="24740" y="5569"/>
                  </a:lnTo>
                  <a:lnTo>
                    <a:pt x="25234" y="6133"/>
                  </a:lnTo>
                  <a:lnTo>
                    <a:pt x="25656" y="6697"/>
                  </a:lnTo>
                  <a:lnTo>
                    <a:pt x="26079" y="7331"/>
                  </a:lnTo>
                  <a:lnTo>
                    <a:pt x="26432" y="7966"/>
                  </a:lnTo>
                  <a:lnTo>
                    <a:pt x="26714" y="8671"/>
                  </a:lnTo>
                  <a:lnTo>
                    <a:pt x="26996" y="9305"/>
                  </a:lnTo>
                  <a:lnTo>
                    <a:pt x="27278" y="10080"/>
                  </a:lnTo>
                  <a:lnTo>
                    <a:pt x="27489" y="10856"/>
                  </a:lnTo>
                  <a:lnTo>
                    <a:pt x="27771" y="12406"/>
                  </a:lnTo>
                  <a:lnTo>
                    <a:pt x="27348" y="11631"/>
                  </a:lnTo>
                  <a:lnTo>
                    <a:pt x="26996" y="10856"/>
                  </a:lnTo>
                  <a:lnTo>
                    <a:pt x="26502" y="10151"/>
                  </a:lnTo>
                  <a:lnTo>
                    <a:pt x="26009" y="9516"/>
                  </a:lnTo>
                  <a:lnTo>
                    <a:pt x="25022" y="8177"/>
                  </a:lnTo>
                  <a:lnTo>
                    <a:pt x="23894" y="6908"/>
                  </a:lnTo>
                  <a:lnTo>
                    <a:pt x="22837" y="5851"/>
                  </a:lnTo>
                  <a:lnTo>
                    <a:pt x="21850" y="4723"/>
                  </a:lnTo>
                  <a:lnTo>
                    <a:pt x="21427" y="4300"/>
                  </a:lnTo>
                  <a:lnTo>
                    <a:pt x="20864" y="3666"/>
                  </a:lnTo>
                  <a:lnTo>
                    <a:pt x="20652" y="3384"/>
                  </a:lnTo>
                  <a:lnTo>
                    <a:pt x="20511" y="3173"/>
                  </a:lnTo>
                  <a:lnTo>
                    <a:pt x="20582" y="3102"/>
                  </a:lnTo>
                  <a:close/>
                  <a:moveTo>
                    <a:pt x="18185" y="9516"/>
                  </a:moveTo>
                  <a:lnTo>
                    <a:pt x="17480" y="10151"/>
                  </a:lnTo>
                  <a:lnTo>
                    <a:pt x="16776" y="10715"/>
                  </a:lnTo>
                  <a:lnTo>
                    <a:pt x="15930" y="11208"/>
                  </a:lnTo>
                  <a:lnTo>
                    <a:pt x="15084" y="11560"/>
                  </a:lnTo>
                  <a:lnTo>
                    <a:pt x="14238" y="11913"/>
                  </a:lnTo>
                  <a:lnTo>
                    <a:pt x="13322" y="12124"/>
                  </a:lnTo>
                  <a:lnTo>
                    <a:pt x="12406" y="12336"/>
                  </a:lnTo>
                  <a:lnTo>
                    <a:pt x="11489" y="12477"/>
                  </a:lnTo>
                  <a:lnTo>
                    <a:pt x="9586" y="12688"/>
                  </a:lnTo>
                  <a:lnTo>
                    <a:pt x="7754" y="12759"/>
                  </a:lnTo>
                  <a:lnTo>
                    <a:pt x="5851" y="12759"/>
                  </a:lnTo>
                  <a:lnTo>
                    <a:pt x="4018" y="12829"/>
                  </a:lnTo>
                  <a:lnTo>
                    <a:pt x="4582" y="12547"/>
                  </a:lnTo>
                  <a:lnTo>
                    <a:pt x="5287" y="12336"/>
                  </a:lnTo>
                  <a:lnTo>
                    <a:pt x="6062" y="12195"/>
                  </a:lnTo>
                  <a:lnTo>
                    <a:pt x="6978" y="12054"/>
                  </a:lnTo>
                  <a:lnTo>
                    <a:pt x="8670" y="11913"/>
                  </a:lnTo>
                  <a:lnTo>
                    <a:pt x="9445" y="11842"/>
                  </a:lnTo>
                  <a:lnTo>
                    <a:pt x="10150" y="11701"/>
                  </a:lnTo>
                  <a:lnTo>
                    <a:pt x="12124" y="11278"/>
                  </a:lnTo>
                  <a:lnTo>
                    <a:pt x="14168" y="10715"/>
                  </a:lnTo>
                  <a:lnTo>
                    <a:pt x="16212" y="10151"/>
                  </a:lnTo>
                  <a:lnTo>
                    <a:pt x="18185" y="9516"/>
                  </a:lnTo>
                  <a:close/>
                  <a:moveTo>
                    <a:pt x="20511" y="3948"/>
                  </a:moveTo>
                  <a:lnTo>
                    <a:pt x="20864" y="4512"/>
                  </a:lnTo>
                  <a:lnTo>
                    <a:pt x="21216" y="5146"/>
                  </a:lnTo>
                  <a:lnTo>
                    <a:pt x="22062" y="6204"/>
                  </a:lnTo>
                  <a:lnTo>
                    <a:pt x="23824" y="8248"/>
                  </a:lnTo>
                  <a:lnTo>
                    <a:pt x="24881" y="9587"/>
                  </a:lnTo>
                  <a:lnTo>
                    <a:pt x="25797" y="10996"/>
                  </a:lnTo>
                  <a:lnTo>
                    <a:pt x="26220" y="11701"/>
                  </a:lnTo>
                  <a:lnTo>
                    <a:pt x="26573" y="12477"/>
                  </a:lnTo>
                  <a:lnTo>
                    <a:pt x="26925" y="13252"/>
                  </a:lnTo>
                  <a:lnTo>
                    <a:pt x="27207" y="14027"/>
                  </a:lnTo>
                  <a:lnTo>
                    <a:pt x="25022" y="11701"/>
                  </a:lnTo>
                  <a:lnTo>
                    <a:pt x="24035" y="10574"/>
                  </a:lnTo>
                  <a:lnTo>
                    <a:pt x="23119" y="9375"/>
                  </a:lnTo>
                  <a:lnTo>
                    <a:pt x="22344" y="8177"/>
                  </a:lnTo>
                  <a:lnTo>
                    <a:pt x="21568" y="6908"/>
                  </a:lnTo>
                  <a:lnTo>
                    <a:pt x="21286" y="6204"/>
                  </a:lnTo>
                  <a:lnTo>
                    <a:pt x="21005" y="5499"/>
                  </a:lnTo>
                  <a:lnTo>
                    <a:pt x="20723" y="4723"/>
                  </a:lnTo>
                  <a:lnTo>
                    <a:pt x="20511" y="3948"/>
                  </a:lnTo>
                  <a:close/>
                  <a:moveTo>
                    <a:pt x="12194" y="25657"/>
                  </a:moveTo>
                  <a:lnTo>
                    <a:pt x="9375" y="26855"/>
                  </a:lnTo>
                  <a:lnTo>
                    <a:pt x="6485" y="28195"/>
                  </a:lnTo>
                  <a:lnTo>
                    <a:pt x="4441" y="29181"/>
                  </a:lnTo>
                  <a:lnTo>
                    <a:pt x="2467" y="30098"/>
                  </a:lnTo>
                  <a:lnTo>
                    <a:pt x="3525" y="29252"/>
                  </a:lnTo>
                  <a:lnTo>
                    <a:pt x="4582" y="28406"/>
                  </a:lnTo>
                  <a:lnTo>
                    <a:pt x="5780" y="27701"/>
                  </a:lnTo>
                  <a:lnTo>
                    <a:pt x="6978" y="26996"/>
                  </a:lnTo>
                  <a:lnTo>
                    <a:pt x="8177" y="26503"/>
                  </a:lnTo>
                  <a:lnTo>
                    <a:pt x="9516" y="26080"/>
                  </a:lnTo>
                  <a:lnTo>
                    <a:pt x="10855" y="25798"/>
                  </a:lnTo>
                  <a:lnTo>
                    <a:pt x="12194" y="25657"/>
                  </a:lnTo>
                  <a:close/>
                  <a:moveTo>
                    <a:pt x="12194" y="26855"/>
                  </a:moveTo>
                  <a:lnTo>
                    <a:pt x="11207" y="27701"/>
                  </a:lnTo>
                  <a:lnTo>
                    <a:pt x="10221" y="28477"/>
                  </a:lnTo>
                  <a:lnTo>
                    <a:pt x="9234" y="29181"/>
                  </a:lnTo>
                  <a:lnTo>
                    <a:pt x="8106" y="29816"/>
                  </a:lnTo>
                  <a:lnTo>
                    <a:pt x="7260" y="30239"/>
                  </a:lnTo>
                  <a:lnTo>
                    <a:pt x="6414" y="30591"/>
                  </a:lnTo>
                  <a:lnTo>
                    <a:pt x="5498" y="30873"/>
                  </a:lnTo>
                  <a:lnTo>
                    <a:pt x="4582" y="31155"/>
                  </a:lnTo>
                  <a:lnTo>
                    <a:pt x="3666" y="31296"/>
                  </a:lnTo>
                  <a:lnTo>
                    <a:pt x="2679" y="31437"/>
                  </a:lnTo>
                  <a:lnTo>
                    <a:pt x="1763" y="31578"/>
                  </a:lnTo>
                  <a:lnTo>
                    <a:pt x="846" y="31578"/>
                  </a:lnTo>
                  <a:lnTo>
                    <a:pt x="1269" y="31296"/>
                  </a:lnTo>
                  <a:lnTo>
                    <a:pt x="1833" y="31014"/>
                  </a:lnTo>
                  <a:lnTo>
                    <a:pt x="3172" y="30521"/>
                  </a:lnTo>
                  <a:lnTo>
                    <a:pt x="4652" y="30027"/>
                  </a:lnTo>
                  <a:lnTo>
                    <a:pt x="5780" y="29675"/>
                  </a:lnTo>
                  <a:lnTo>
                    <a:pt x="9022" y="28265"/>
                  </a:lnTo>
                  <a:lnTo>
                    <a:pt x="12194" y="26855"/>
                  </a:lnTo>
                  <a:close/>
                  <a:moveTo>
                    <a:pt x="17762" y="20300"/>
                  </a:moveTo>
                  <a:lnTo>
                    <a:pt x="18608" y="21851"/>
                  </a:lnTo>
                  <a:lnTo>
                    <a:pt x="19383" y="23402"/>
                  </a:lnTo>
                  <a:lnTo>
                    <a:pt x="20018" y="25023"/>
                  </a:lnTo>
                  <a:lnTo>
                    <a:pt x="20652" y="26644"/>
                  </a:lnTo>
                  <a:lnTo>
                    <a:pt x="21780" y="29886"/>
                  </a:lnTo>
                  <a:lnTo>
                    <a:pt x="22485" y="31507"/>
                  </a:lnTo>
                  <a:lnTo>
                    <a:pt x="23190" y="33129"/>
                  </a:lnTo>
                  <a:lnTo>
                    <a:pt x="22414" y="32565"/>
                  </a:lnTo>
                  <a:lnTo>
                    <a:pt x="21639" y="31930"/>
                  </a:lnTo>
                  <a:lnTo>
                    <a:pt x="21005" y="31296"/>
                  </a:lnTo>
                  <a:lnTo>
                    <a:pt x="20370" y="30662"/>
                  </a:lnTo>
                  <a:lnTo>
                    <a:pt x="19806" y="29957"/>
                  </a:lnTo>
                  <a:lnTo>
                    <a:pt x="19313" y="29322"/>
                  </a:lnTo>
                  <a:lnTo>
                    <a:pt x="18890" y="28547"/>
                  </a:lnTo>
                  <a:lnTo>
                    <a:pt x="18467" y="27842"/>
                  </a:lnTo>
                  <a:lnTo>
                    <a:pt x="18115" y="26996"/>
                  </a:lnTo>
                  <a:lnTo>
                    <a:pt x="17833" y="26221"/>
                  </a:lnTo>
                  <a:lnTo>
                    <a:pt x="17621" y="25375"/>
                  </a:lnTo>
                  <a:lnTo>
                    <a:pt x="17480" y="24529"/>
                  </a:lnTo>
                  <a:lnTo>
                    <a:pt x="17410" y="23613"/>
                  </a:lnTo>
                  <a:lnTo>
                    <a:pt x="17339" y="22697"/>
                  </a:lnTo>
                  <a:lnTo>
                    <a:pt x="17339" y="21710"/>
                  </a:lnTo>
                  <a:lnTo>
                    <a:pt x="17480" y="20723"/>
                  </a:lnTo>
                  <a:lnTo>
                    <a:pt x="17480" y="21569"/>
                  </a:lnTo>
                  <a:lnTo>
                    <a:pt x="17480" y="22415"/>
                  </a:lnTo>
                  <a:lnTo>
                    <a:pt x="17551" y="23190"/>
                  </a:lnTo>
                  <a:lnTo>
                    <a:pt x="17692" y="24036"/>
                  </a:lnTo>
                  <a:lnTo>
                    <a:pt x="18115" y="25587"/>
                  </a:lnTo>
                  <a:lnTo>
                    <a:pt x="18608" y="27137"/>
                  </a:lnTo>
                  <a:lnTo>
                    <a:pt x="19172" y="28618"/>
                  </a:lnTo>
                  <a:lnTo>
                    <a:pt x="19524" y="29393"/>
                  </a:lnTo>
                  <a:lnTo>
                    <a:pt x="19736" y="29675"/>
                  </a:lnTo>
                  <a:lnTo>
                    <a:pt x="19877" y="29745"/>
                  </a:lnTo>
                  <a:lnTo>
                    <a:pt x="20159" y="29816"/>
                  </a:lnTo>
                  <a:lnTo>
                    <a:pt x="20511" y="29886"/>
                  </a:lnTo>
                  <a:lnTo>
                    <a:pt x="20652" y="29886"/>
                  </a:lnTo>
                  <a:lnTo>
                    <a:pt x="20723" y="29745"/>
                  </a:lnTo>
                  <a:lnTo>
                    <a:pt x="20793" y="29604"/>
                  </a:lnTo>
                  <a:lnTo>
                    <a:pt x="20723" y="29393"/>
                  </a:lnTo>
                  <a:lnTo>
                    <a:pt x="19806" y="27137"/>
                  </a:lnTo>
                  <a:lnTo>
                    <a:pt x="19031" y="24882"/>
                  </a:lnTo>
                  <a:lnTo>
                    <a:pt x="18397" y="22626"/>
                  </a:lnTo>
                  <a:lnTo>
                    <a:pt x="17762" y="20300"/>
                  </a:lnTo>
                  <a:close/>
                  <a:moveTo>
                    <a:pt x="10503" y="36723"/>
                  </a:moveTo>
                  <a:lnTo>
                    <a:pt x="10080" y="37569"/>
                  </a:lnTo>
                  <a:lnTo>
                    <a:pt x="9516" y="38697"/>
                  </a:lnTo>
                  <a:lnTo>
                    <a:pt x="9304" y="39261"/>
                  </a:lnTo>
                  <a:lnTo>
                    <a:pt x="9163" y="39825"/>
                  </a:lnTo>
                  <a:lnTo>
                    <a:pt x="9093" y="40036"/>
                  </a:lnTo>
                  <a:lnTo>
                    <a:pt x="9163" y="40248"/>
                  </a:lnTo>
                  <a:lnTo>
                    <a:pt x="9234" y="40388"/>
                  </a:lnTo>
                  <a:lnTo>
                    <a:pt x="9304" y="40529"/>
                  </a:lnTo>
                  <a:lnTo>
                    <a:pt x="9516" y="40600"/>
                  </a:lnTo>
                  <a:lnTo>
                    <a:pt x="9657" y="40529"/>
                  </a:lnTo>
                  <a:lnTo>
                    <a:pt x="9868" y="40459"/>
                  </a:lnTo>
                  <a:lnTo>
                    <a:pt x="10009" y="40248"/>
                  </a:lnTo>
                  <a:lnTo>
                    <a:pt x="10362" y="39754"/>
                  </a:lnTo>
                  <a:lnTo>
                    <a:pt x="10714" y="39120"/>
                  </a:lnTo>
                  <a:lnTo>
                    <a:pt x="11278" y="37851"/>
                  </a:lnTo>
                  <a:lnTo>
                    <a:pt x="11630" y="37005"/>
                  </a:lnTo>
                  <a:lnTo>
                    <a:pt x="12053" y="37569"/>
                  </a:lnTo>
                  <a:lnTo>
                    <a:pt x="12406" y="38274"/>
                  </a:lnTo>
                  <a:lnTo>
                    <a:pt x="12547" y="38626"/>
                  </a:lnTo>
                  <a:lnTo>
                    <a:pt x="12617" y="38979"/>
                  </a:lnTo>
                  <a:lnTo>
                    <a:pt x="12617" y="39331"/>
                  </a:lnTo>
                  <a:lnTo>
                    <a:pt x="12617" y="39684"/>
                  </a:lnTo>
                  <a:lnTo>
                    <a:pt x="12476" y="40248"/>
                  </a:lnTo>
                  <a:lnTo>
                    <a:pt x="12265" y="40741"/>
                  </a:lnTo>
                  <a:lnTo>
                    <a:pt x="11983" y="41305"/>
                  </a:lnTo>
                  <a:lnTo>
                    <a:pt x="11630" y="41869"/>
                  </a:lnTo>
                  <a:lnTo>
                    <a:pt x="11207" y="42433"/>
                  </a:lnTo>
                  <a:lnTo>
                    <a:pt x="10714" y="42996"/>
                  </a:lnTo>
                  <a:lnTo>
                    <a:pt x="9657" y="44054"/>
                  </a:lnTo>
                  <a:lnTo>
                    <a:pt x="8458" y="45040"/>
                  </a:lnTo>
                  <a:lnTo>
                    <a:pt x="7824" y="45463"/>
                  </a:lnTo>
                  <a:lnTo>
                    <a:pt x="7260" y="45816"/>
                  </a:lnTo>
                  <a:lnTo>
                    <a:pt x="6626" y="46098"/>
                  </a:lnTo>
                  <a:lnTo>
                    <a:pt x="6062" y="46380"/>
                  </a:lnTo>
                  <a:lnTo>
                    <a:pt x="5498" y="46521"/>
                  </a:lnTo>
                  <a:lnTo>
                    <a:pt x="5005" y="46591"/>
                  </a:lnTo>
                  <a:lnTo>
                    <a:pt x="5287" y="45181"/>
                  </a:lnTo>
                  <a:lnTo>
                    <a:pt x="5639" y="43772"/>
                  </a:lnTo>
                  <a:lnTo>
                    <a:pt x="6062" y="42292"/>
                  </a:lnTo>
                  <a:lnTo>
                    <a:pt x="6626" y="40952"/>
                  </a:lnTo>
                  <a:lnTo>
                    <a:pt x="6978" y="40248"/>
                  </a:lnTo>
                  <a:lnTo>
                    <a:pt x="7331" y="39613"/>
                  </a:lnTo>
                  <a:lnTo>
                    <a:pt x="7754" y="39049"/>
                  </a:lnTo>
                  <a:lnTo>
                    <a:pt x="8177" y="38485"/>
                  </a:lnTo>
                  <a:lnTo>
                    <a:pt x="8670" y="37992"/>
                  </a:lnTo>
                  <a:lnTo>
                    <a:pt x="9234" y="37499"/>
                  </a:lnTo>
                  <a:lnTo>
                    <a:pt x="9868" y="37076"/>
                  </a:lnTo>
                  <a:lnTo>
                    <a:pt x="10503" y="36723"/>
                  </a:lnTo>
                  <a:close/>
                  <a:moveTo>
                    <a:pt x="19947" y="1"/>
                  </a:moveTo>
                  <a:lnTo>
                    <a:pt x="19877" y="706"/>
                  </a:lnTo>
                  <a:lnTo>
                    <a:pt x="19806" y="1552"/>
                  </a:lnTo>
                  <a:lnTo>
                    <a:pt x="19665" y="3455"/>
                  </a:lnTo>
                  <a:lnTo>
                    <a:pt x="19595" y="4441"/>
                  </a:lnTo>
                  <a:lnTo>
                    <a:pt x="19454" y="5358"/>
                  </a:lnTo>
                  <a:lnTo>
                    <a:pt x="19242" y="6133"/>
                  </a:lnTo>
                  <a:lnTo>
                    <a:pt x="19102" y="6485"/>
                  </a:lnTo>
                  <a:lnTo>
                    <a:pt x="18961" y="6767"/>
                  </a:lnTo>
                  <a:lnTo>
                    <a:pt x="18679" y="7120"/>
                  </a:lnTo>
                  <a:lnTo>
                    <a:pt x="18397" y="7331"/>
                  </a:lnTo>
                  <a:lnTo>
                    <a:pt x="18115" y="7472"/>
                  </a:lnTo>
                  <a:lnTo>
                    <a:pt x="17833" y="7543"/>
                  </a:lnTo>
                  <a:lnTo>
                    <a:pt x="16071" y="7543"/>
                  </a:lnTo>
                  <a:lnTo>
                    <a:pt x="15225" y="7613"/>
                  </a:lnTo>
                  <a:lnTo>
                    <a:pt x="14379" y="7754"/>
                  </a:lnTo>
                  <a:lnTo>
                    <a:pt x="12687" y="8177"/>
                  </a:lnTo>
                  <a:lnTo>
                    <a:pt x="10362" y="8882"/>
                  </a:lnTo>
                  <a:lnTo>
                    <a:pt x="8881" y="9305"/>
                  </a:lnTo>
                  <a:lnTo>
                    <a:pt x="7472" y="9869"/>
                  </a:lnTo>
                  <a:lnTo>
                    <a:pt x="6062" y="10503"/>
                  </a:lnTo>
                  <a:lnTo>
                    <a:pt x="5357" y="10856"/>
                  </a:lnTo>
                  <a:lnTo>
                    <a:pt x="4793" y="11208"/>
                  </a:lnTo>
                  <a:lnTo>
                    <a:pt x="4229" y="11631"/>
                  </a:lnTo>
                  <a:lnTo>
                    <a:pt x="3736" y="12054"/>
                  </a:lnTo>
                  <a:lnTo>
                    <a:pt x="3313" y="12477"/>
                  </a:lnTo>
                  <a:lnTo>
                    <a:pt x="3031" y="12900"/>
                  </a:lnTo>
                  <a:lnTo>
                    <a:pt x="2820" y="12970"/>
                  </a:lnTo>
                  <a:lnTo>
                    <a:pt x="2749" y="13182"/>
                  </a:lnTo>
                  <a:lnTo>
                    <a:pt x="2820" y="13675"/>
                  </a:lnTo>
                  <a:lnTo>
                    <a:pt x="3031" y="13604"/>
                  </a:lnTo>
                  <a:lnTo>
                    <a:pt x="5921" y="13604"/>
                  </a:lnTo>
                  <a:lnTo>
                    <a:pt x="9586" y="13675"/>
                  </a:lnTo>
                  <a:lnTo>
                    <a:pt x="10714" y="13604"/>
                  </a:lnTo>
                  <a:lnTo>
                    <a:pt x="11912" y="13463"/>
                  </a:lnTo>
                  <a:lnTo>
                    <a:pt x="13110" y="13252"/>
                  </a:lnTo>
                  <a:lnTo>
                    <a:pt x="14238" y="12970"/>
                  </a:lnTo>
                  <a:lnTo>
                    <a:pt x="15366" y="12618"/>
                  </a:lnTo>
                  <a:lnTo>
                    <a:pt x="16494" y="12124"/>
                  </a:lnTo>
                  <a:lnTo>
                    <a:pt x="17480" y="11490"/>
                  </a:lnTo>
                  <a:lnTo>
                    <a:pt x="17974" y="11137"/>
                  </a:lnTo>
                  <a:lnTo>
                    <a:pt x="18397" y="10785"/>
                  </a:lnTo>
                  <a:lnTo>
                    <a:pt x="17974" y="14098"/>
                  </a:lnTo>
                  <a:lnTo>
                    <a:pt x="17621" y="16212"/>
                  </a:lnTo>
                  <a:lnTo>
                    <a:pt x="17269" y="18327"/>
                  </a:lnTo>
                  <a:lnTo>
                    <a:pt x="16776" y="20441"/>
                  </a:lnTo>
                  <a:lnTo>
                    <a:pt x="16494" y="21428"/>
                  </a:lnTo>
                  <a:lnTo>
                    <a:pt x="16212" y="22274"/>
                  </a:lnTo>
                  <a:lnTo>
                    <a:pt x="15859" y="23120"/>
                  </a:lnTo>
                  <a:lnTo>
                    <a:pt x="15436" y="23825"/>
                  </a:lnTo>
                  <a:lnTo>
                    <a:pt x="15013" y="24389"/>
                  </a:lnTo>
                  <a:lnTo>
                    <a:pt x="14591" y="24811"/>
                  </a:lnTo>
                  <a:lnTo>
                    <a:pt x="14309" y="24952"/>
                  </a:lnTo>
                  <a:lnTo>
                    <a:pt x="14027" y="25093"/>
                  </a:lnTo>
                  <a:lnTo>
                    <a:pt x="13322" y="25234"/>
                  </a:lnTo>
                  <a:lnTo>
                    <a:pt x="12617" y="25305"/>
                  </a:lnTo>
                  <a:lnTo>
                    <a:pt x="10150" y="25305"/>
                  </a:lnTo>
                  <a:lnTo>
                    <a:pt x="9375" y="25375"/>
                  </a:lnTo>
                  <a:lnTo>
                    <a:pt x="8670" y="25516"/>
                  </a:lnTo>
                  <a:lnTo>
                    <a:pt x="7824" y="25798"/>
                  </a:lnTo>
                  <a:lnTo>
                    <a:pt x="6978" y="26151"/>
                  </a:lnTo>
                  <a:lnTo>
                    <a:pt x="6203" y="26503"/>
                  </a:lnTo>
                  <a:lnTo>
                    <a:pt x="5428" y="26926"/>
                  </a:lnTo>
                  <a:lnTo>
                    <a:pt x="4652" y="27349"/>
                  </a:lnTo>
                  <a:lnTo>
                    <a:pt x="3948" y="27842"/>
                  </a:lnTo>
                  <a:lnTo>
                    <a:pt x="2538" y="28970"/>
                  </a:lnTo>
                  <a:lnTo>
                    <a:pt x="1481" y="29816"/>
                  </a:lnTo>
                  <a:lnTo>
                    <a:pt x="705" y="30521"/>
                  </a:lnTo>
                  <a:lnTo>
                    <a:pt x="212" y="31085"/>
                  </a:lnTo>
                  <a:lnTo>
                    <a:pt x="71" y="31366"/>
                  </a:lnTo>
                  <a:lnTo>
                    <a:pt x="0" y="31507"/>
                  </a:lnTo>
                  <a:lnTo>
                    <a:pt x="0" y="31648"/>
                  </a:lnTo>
                  <a:lnTo>
                    <a:pt x="141" y="31789"/>
                  </a:lnTo>
                  <a:lnTo>
                    <a:pt x="353" y="31930"/>
                  </a:lnTo>
                  <a:lnTo>
                    <a:pt x="635" y="32001"/>
                  </a:lnTo>
                  <a:lnTo>
                    <a:pt x="1622" y="32071"/>
                  </a:lnTo>
                  <a:lnTo>
                    <a:pt x="2961" y="32001"/>
                  </a:lnTo>
                  <a:lnTo>
                    <a:pt x="3807" y="31930"/>
                  </a:lnTo>
                  <a:lnTo>
                    <a:pt x="4652" y="31860"/>
                  </a:lnTo>
                  <a:lnTo>
                    <a:pt x="5498" y="31648"/>
                  </a:lnTo>
                  <a:lnTo>
                    <a:pt x="6273" y="31437"/>
                  </a:lnTo>
                  <a:lnTo>
                    <a:pt x="7049" y="31226"/>
                  </a:lnTo>
                  <a:lnTo>
                    <a:pt x="7824" y="30873"/>
                  </a:lnTo>
                  <a:lnTo>
                    <a:pt x="9304" y="30168"/>
                  </a:lnTo>
                  <a:lnTo>
                    <a:pt x="10784" y="29322"/>
                  </a:lnTo>
                  <a:lnTo>
                    <a:pt x="12124" y="28336"/>
                  </a:lnTo>
                  <a:lnTo>
                    <a:pt x="13392" y="27278"/>
                  </a:lnTo>
                  <a:lnTo>
                    <a:pt x="14661" y="26151"/>
                  </a:lnTo>
                  <a:lnTo>
                    <a:pt x="13956" y="28265"/>
                  </a:lnTo>
                  <a:lnTo>
                    <a:pt x="13322" y="30450"/>
                  </a:lnTo>
                  <a:lnTo>
                    <a:pt x="12899" y="31507"/>
                  </a:lnTo>
                  <a:lnTo>
                    <a:pt x="12476" y="32565"/>
                  </a:lnTo>
                  <a:lnTo>
                    <a:pt x="12053" y="33551"/>
                  </a:lnTo>
                  <a:lnTo>
                    <a:pt x="11489" y="34468"/>
                  </a:lnTo>
                  <a:lnTo>
                    <a:pt x="11137" y="35032"/>
                  </a:lnTo>
                  <a:lnTo>
                    <a:pt x="10714" y="35455"/>
                  </a:lnTo>
                  <a:lnTo>
                    <a:pt x="10221" y="35877"/>
                  </a:lnTo>
                  <a:lnTo>
                    <a:pt x="9727" y="36159"/>
                  </a:lnTo>
                  <a:lnTo>
                    <a:pt x="8740" y="36864"/>
                  </a:lnTo>
                  <a:lnTo>
                    <a:pt x="8247" y="37287"/>
                  </a:lnTo>
                  <a:lnTo>
                    <a:pt x="7683" y="37781"/>
                  </a:lnTo>
                  <a:lnTo>
                    <a:pt x="7331" y="38133"/>
                  </a:lnTo>
                  <a:lnTo>
                    <a:pt x="6978" y="38697"/>
                  </a:lnTo>
                  <a:lnTo>
                    <a:pt x="6133" y="40107"/>
                  </a:lnTo>
                  <a:lnTo>
                    <a:pt x="5216" y="41798"/>
                  </a:lnTo>
                  <a:lnTo>
                    <a:pt x="4864" y="42644"/>
                  </a:lnTo>
                  <a:lnTo>
                    <a:pt x="4511" y="43490"/>
                  </a:lnTo>
                  <a:lnTo>
                    <a:pt x="4300" y="44336"/>
                  </a:lnTo>
                  <a:lnTo>
                    <a:pt x="4159" y="45111"/>
                  </a:lnTo>
                  <a:lnTo>
                    <a:pt x="4159" y="45816"/>
                  </a:lnTo>
                  <a:lnTo>
                    <a:pt x="4159" y="46098"/>
                  </a:lnTo>
                  <a:lnTo>
                    <a:pt x="4229" y="46380"/>
                  </a:lnTo>
                  <a:lnTo>
                    <a:pt x="4370" y="46591"/>
                  </a:lnTo>
                  <a:lnTo>
                    <a:pt x="4511" y="46803"/>
                  </a:lnTo>
                  <a:lnTo>
                    <a:pt x="4723" y="46944"/>
                  </a:lnTo>
                  <a:lnTo>
                    <a:pt x="4934" y="47084"/>
                  </a:lnTo>
                  <a:lnTo>
                    <a:pt x="5216" y="47155"/>
                  </a:lnTo>
                  <a:lnTo>
                    <a:pt x="5992" y="47155"/>
                  </a:lnTo>
                  <a:lnTo>
                    <a:pt x="6414" y="47014"/>
                  </a:lnTo>
                  <a:lnTo>
                    <a:pt x="7049" y="46803"/>
                  </a:lnTo>
                  <a:lnTo>
                    <a:pt x="7683" y="46521"/>
                  </a:lnTo>
                  <a:lnTo>
                    <a:pt x="8388" y="46168"/>
                  </a:lnTo>
                  <a:lnTo>
                    <a:pt x="9093" y="45745"/>
                  </a:lnTo>
                  <a:lnTo>
                    <a:pt x="9798" y="45252"/>
                  </a:lnTo>
                  <a:lnTo>
                    <a:pt x="10432" y="44688"/>
                  </a:lnTo>
                  <a:lnTo>
                    <a:pt x="11066" y="44124"/>
                  </a:lnTo>
                  <a:lnTo>
                    <a:pt x="11630" y="43490"/>
                  </a:lnTo>
                  <a:lnTo>
                    <a:pt x="12194" y="42855"/>
                  </a:lnTo>
                  <a:lnTo>
                    <a:pt x="12687" y="42151"/>
                  </a:lnTo>
                  <a:lnTo>
                    <a:pt x="13040" y="41446"/>
                  </a:lnTo>
                  <a:lnTo>
                    <a:pt x="13392" y="40741"/>
                  </a:lnTo>
                  <a:lnTo>
                    <a:pt x="13604" y="40036"/>
                  </a:lnTo>
                  <a:lnTo>
                    <a:pt x="13674" y="39261"/>
                  </a:lnTo>
                  <a:lnTo>
                    <a:pt x="13674" y="38556"/>
                  </a:lnTo>
                  <a:lnTo>
                    <a:pt x="13533" y="37851"/>
                  </a:lnTo>
                  <a:lnTo>
                    <a:pt x="13392" y="37640"/>
                  </a:lnTo>
                  <a:lnTo>
                    <a:pt x="13181" y="37358"/>
                  </a:lnTo>
                  <a:lnTo>
                    <a:pt x="12758" y="36794"/>
                  </a:lnTo>
                  <a:lnTo>
                    <a:pt x="12335" y="36300"/>
                  </a:lnTo>
                  <a:lnTo>
                    <a:pt x="12194" y="36018"/>
                  </a:lnTo>
                  <a:lnTo>
                    <a:pt x="12124" y="35807"/>
                  </a:lnTo>
                  <a:lnTo>
                    <a:pt x="12194" y="35455"/>
                  </a:lnTo>
                  <a:lnTo>
                    <a:pt x="12335" y="34961"/>
                  </a:lnTo>
                  <a:lnTo>
                    <a:pt x="12828" y="33763"/>
                  </a:lnTo>
                  <a:lnTo>
                    <a:pt x="13815" y="31719"/>
                  </a:lnTo>
                  <a:lnTo>
                    <a:pt x="14591" y="29675"/>
                  </a:lnTo>
                  <a:lnTo>
                    <a:pt x="15295" y="27560"/>
                  </a:lnTo>
                  <a:lnTo>
                    <a:pt x="16000" y="25516"/>
                  </a:lnTo>
                  <a:lnTo>
                    <a:pt x="16635" y="23402"/>
                  </a:lnTo>
                  <a:lnTo>
                    <a:pt x="16635" y="24177"/>
                  </a:lnTo>
                  <a:lnTo>
                    <a:pt x="16705" y="24952"/>
                  </a:lnTo>
                  <a:lnTo>
                    <a:pt x="16846" y="25728"/>
                  </a:lnTo>
                  <a:lnTo>
                    <a:pt x="16987" y="26503"/>
                  </a:lnTo>
                  <a:lnTo>
                    <a:pt x="17198" y="27208"/>
                  </a:lnTo>
                  <a:lnTo>
                    <a:pt x="17480" y="27983"/>
                  </a:lnTo>
                  <a:lnTo>
                    <a:pt x="17762" y="28688"/>
                  </a:lnTo>
                  <a:lnTo>
                    <a:pt x="18115" y="29393"/>
                  </a:lnTo>
                  <a:lnTo>
                    <a:pt x="18538" y="30027"/>
                  </a:lnTo>
                  <a:lnTo>
                    <a:pt x="18961" y="30662"/>
                  </a:lnTo>
                  <a:lnTo>
                    <a:pt x="19454" y="31296"/>
                  </a:lnTo>
                  <a:lnTo>
                    <a:pt x="20018" y="31860"/>
                  </a:lnTo>
                  <a:lnTo>
                    <a:pt x="20582" y="32353"/>
                  </a:lnTo>
                  <a:lnTo>
                    <a:pt x="21216" y="32847"/>
                  </a:lnTo>
                  <a:lnTo>
                    <a:pt x="21850" y="33270"/>
                  </a:lnTo>
                  <a:lnTo>
                    <a:pt x="22555" y="33622"/>
                  </a:lnTo>
                  <a:lnTo>
                    <a:pt x="23049" y="33904"/>
                  </a:lnTo>
                  <a:lnTo>
                    <a:pt x="23612" y="34045"/>
                  </a:lnTo>
                  <a:lnTo>
                    <a:pt x="23894" y="34115"/>
                  </a:lnTo>
                  <a:lnTo>
                    <a:pt x="24106" y="34115"/>
                  </a:lnTo>
                  <a:lnTo>
                    <a:pt x="24317" y="34045"/>
                  </a:lnTo>
                  <a:lnTo>
                    <a:pt x="24458" y="33833"/>
                  </a:lnTo>
                  <a:lnTo>
                    <a:pt x="24458" y="33692"/>
                  </a:lnTo>
                  <a:lnTo>
                    <a:pt x="24458" y="33411"/>
                  </a:lnTo>
                  <a:lnTo>
                    <a:pt x="24247" y="32635"/>
                  </a:lnTo>
                  <a:lnTo>
                    <a:pt x="23965" y="31719"/>
                  </a:lnTo>
                  <a:lnTo>
                    <a:pt x="23542" y="30591"/>
                  </a:lnTo>
                  <a:lnTo>
                    <a:pt x="22767" y="28547"/>
                  </a:lnTo>
                  <a:lnTo>
                    <a:pt x="22203" y="27137"/>
                  </a:lnTo>
                  <a:lnTo>
                    <a:pt x="21780" y="25798"/>
                  </a:lnTo>
                  <a:lnTo>
                    <a:pt x="21216" y="24389"/>
                  </a:lnTo>
                  <a:lnTo>
                    <a:pt x="20652" y="23120"/>
                  </a:lnTo>
                  <a:lnTo>
                    <a:pt x="19877" y="21851"/>
                  </a:lnTo>
                  <a:lnTo>
                    <a:pt x="19454" y="21146"/>
                  </a:lnTo>
                  <a:lnTo>
                    <a:pt x="19102" y="20653"/>
                  </a:lnTo>
                  <a:lnTo>
                    <a:pt x="18467" y="19878"/>
                  </a:lnTo>
                  <a:lnTo>
                    <a:pt x="18256" y="19455"/>
                  </a:lnTo>
                  <a:lnTo>
                    <a:pt x="18115" y="19032"/>
                  </a:lnTo>
                  <a:lnTo>
                    <a:pt x="18044" y="18468"/>
                  </a:lnTo>
                  <a:lnTo>
                    <a:pt x="18044" y="17763"/>
                  </a:lnTo>
                  <a:lnTo>
                    <a:pt x="18185" y="16283"/>
                  </a:lnTo>
                  <a:lnTo>
                    <a:pt x="18397" y="14732"/>
                  </a:lnTo>
                  <a:lnTo>
                    <a:pt x="19031" y="11701"/>
                  </a:lnTo>
                  <a:lnTo>
                    <a:pt x="19595" y="8671"/>
                  </a:lnTo>
                  <a:lnTo>
                    <a:pt x="19877" y="7120"/>
                  </a:lnTo>
                  <a:lnTo>
                    <a:pt x="20018" y="5640"/>
                  </a:lnTo>
                  <a:lnTo>
                    <a:pt x="20370" y="6767"/>
                  </a:lnTo>
                  <a:lnTo>
                    <a:pt x="20793" y="7825"/>
                  </a:lnTo>
                  <a:lnTo>
                    <a:pt x="21286" y="8741"/>
                  </a:lnTo>
                  <a:lnTo>
                    <a:pt x="21921" y="9587"/>
                  </a:lnTo>
                  <a:lnTo>
                    <a:pt x="22555" y="10433"/>
                  </a:lnTo>
                  <a:lnTo>
                    <a:pt x="23331" y="11278"/>
                  </a:lnTo>
                  <a:lnTo>
                    <a:pt x="24811" y="12900"/>
                  </a:lnTo>
                  <a:lnTo>
                    <a:pt x="25868" y="14239"/>
                  </a:lnTo>
                  <a:lnTo>
                    <a:pt x="26432" y="14944"/>
                  </a:lnTo>
                  <a:lnTo>
                    <a:pt x="27066" y="15507"/>
                  </a:lnTo>
                  <a:lnTo>
                    <a:pt x="27348" y="15789"/>
                  </a:lnTo>
                  <a:lnTo>
                    <a:pt x="27701" y="15930"/>
                  </a:lnTo>
                  <a:lnTo>
                    <a:pt x="27982" y="16001"/>
                  </a:lnTo>
                  <a:lnTo>
                    <a:pt x="28194" y="15930"/>
                  </a:lnTo>
                  <a:lnTo>
                    <a:pt x="28476" y="15860"/>
                  </a:lnTo>
                  <a:lnTo>
                    <a:pt x="28687" y="15578"/>
                  </a:lnTo>
                  <a:lnTo>
                    <a:pt x="28899" y="15226"/>
                  </a:lnTo>
                  <a:lnTo>
                    <a:pt x="29110" y="14662"/>
                  </a:lnTo>
                  <a:lnTo>
                    <a:pt x="29181" y="14168"/>
                  </a:lnTo>
                  <a:lnTo>
                    <a:pt x="29251" y="13675"/>
                  </a:lnTo>
                  <a:lnTo>
                    <a:pt x="29251" y="13111"/>
                  </a:lnTo>
                  <a:lnTo>
                    <a:pt x="29181" y="12477"/>
                  </a:lnTo>
                  <a:lnTo>
                    <a:pt x="28969" y="11278"/>
                  </a:lnTo>
                  <a:lnTo>
                    <a:pt x="28617" y="10080"/>
                  </a:lnTo>
                  <a:lnTo>
                    <a:pt x="28123" y="8811"/>
                  </a:lnTo>
                  <a:lnTo>
                    <a:pt x="27630" y="7684"/>
                  </a:lnTo>
                  <a:lnTo>
                    <a:pt x="27066" y="6626"/>
                  </a:lnTo>
                  <a:lnTo>
                    <a:pt x="26573" y="5781"/>
                  </a:lnTo>
                  <a:lnTo>
                    <a:pt x="26150" y="5217"/>
                  </a:lnTo>
                  <a:lnTo>
                    <a:pt x="25516" y="4512"/>
                  </a:lnTo>
                  <a:lnTo>
                    <a:pt x="24670" y="3807"/>
                  </a:lnTo>
                  <a:lnTo>
                    <a:pt x="23753" y="3102"/>
                  </a:lnTo>
                  <a:lnTo>
                    <a:pt x="22767" y="2538"/>
                  </a:lnTo>
                  <a:lnTo>
                    <a:pt x="22273" y="2256"/>
                  </a:lnTo>
                  <a:lnTo>
                    <a:pt x="21780" y="2115"/>
                  </a:lnTo>
                  <a:lnTo>
                    <a:pt x="21357" y="2045"/>
                  </a:lnTo>
                  <a:lnTo>
                    <a:pt x="20934" y="2045"/>
                  </a:lnTo>
                  <a:lnTo>
                    <a:pt x="20511" y="2186"/>
                  </a:lnTo>
                  <a:lnTo>
                    <a:pt x="20229" y="2397"/>
                  </a:lnTo>
                  <a:lnTo>
                    <a:pt x="20088" y="1129"/>
                  </a:lnTo>
                  <a:lnTo>
                    <a:pt x="19947" y="1"/>
                  </a:lnTo>
                  <a:close/>
                </a:path>
              </a:pathLst>
            </a:custGeom>
            <a:solidFill>
              <a:srgbClr val="93B770"/>
            </a:solidFill>
            <a:ln>
              <a:noFill/>
            </a:ln>
          </p:spPr>
          <p:txBody>
            <a:bodyPr wrap="square" lIns="91425" tIns="91425" rIns="91425" bIns="91425" anchor="ctr" anchorCtr="0">
              <a:noAutofit/>
            </a:bodyPr>
            <a:lstStyle/>
            <a:p>
              <a:pPr lvl="0">
                <a:spcBef>
                  <a:spcPts val="0"/>
                </a:spcBef>
                <a:buNone/>
              </a:pPr>
              <a:endParaRPr/>
            </a:p>
          </p:txBody>
        </p:sp>
        <p:grpSp>
          <p:nvGrpSpPr>
            <p:cNvPr id="211" name="Shape 211"/>
            <p:cNvGrpSpPr/>
            <p:nvPr/>
          </p:nvGrpSpPr>
          <p:grpSpPr>
            <a:xfrm>
              <a:off x="818425" y="1334150"/>
              <a:ext cx="925100" cy="1370950"/>
              <a:chOff x="3112200" y="1334150"/>
              <a:chExt cx="925100" cy="1370950"/>
            </a:xfrm>
          </p:grpSpPr>
          <p:sp>
            <p:nvSpPr>
              <p:cNvPr id="212" name="Shape 212"/>
              <p:cNvSpPr/>
              <p:nvPr/>
            </p:nvSpPr>
            <p:spPr>
              <a:xfrm>
                <a:off x="3173850" y="1334150"/>
                <a:ext cx="819400" cy="1279300"/>
              </a:xfrm>
              <a:custGeom>
                <a:avLst/>
                <a:gdLst/>
                <a:ahLst/>
                <a:cxnLst/>
                <a:rect l="0" t="0" r="0" b="0"/>
                <a:pathLst>
                  <a:path w="32776" h="51172" extrusionOk="0">
                    <a:moveTo>
                      <a:pt x="15155" y="0"/>
                    </a:moveTo>
                    <a:lnTo>
                      <a:pt x="15026" y="431"/>
                    </a:lnTo>
                    <a:lnTo>
                      <a:pt x="15084" y="353"/>
                    </a:lnTo>
                    <a:lnTo>
                      <a:pt x="15155" y="0"/>
                    </a:lnTo>
                    <a:close/>
                    <a:moveTo>
                      <a:pt x="15026" y="431"/>
                    </a:moveTo>
                    <a:lnTo>
                      <a:pt x="14873" y="635"/>
                    </a:lnTo>
                    <a:lnTo>
                      <a:pt x="14380" y="1339"/>
                    </a:lnTo>
                    <a:lnTo>
                      <a:pt x="13957" y="2044"/>
                    </a:lnTo>
                    <a:lnTo>
                      <a:pt x="13745" y="2397"/>
                    </a:lnTo>
                    <a:lnTo>
                      <a:pt x="13604" y="2820"/>
                    </a:lnTo>
                    <a:lnTo>
                      <a:pt x="13252" y="3947"/>
                    </a:lnTo>
                    <a:lnTo>
                      <a:pt x="13040" y="5146"/>
                    </a:lnTo>
                    <a:lnTo>
                      <a:pt x="12970" y="6273"/>
                    </a:lnTo>
                    <a:lnTo>
                      <a:pt x="12899" y="7472"/>
                    </a:lnTo>
                    <a:lnTo>
                      <a:pt x="12970" y="8670"/>
                    </a:lnTo>
                    <a:lnTo>
                      <a:pt x="13181" y="9798"/>
                    </a:lnTo>
                    <a:lnTo>
                      <a:pt x="13463" y="10996"/>
                    </a:lnTo>
                    <a:lnTo>
                      <a:pt x="13816" y="12124"/>
                    </a:lnTo>
                    <a:lnTo>
                      <a:pt x="14098" y="13251"/>
                    </a:lnTo>
                    <a:lnTo>
                      <a:pt x="14380" y="14379"/>
                    </a:lnTo>
                    <a:lnTo>
                      <a:pt x="14591" y="15436"/>
                    </a:lnTo>
                    <a:lnTo>
                      <a:pt x="14662" y="16564"/>
                    </a:lnTo>
                    <a:lnTo>
                      <a:pt x="14662" y="17128"/>
                    </a:lnTo>
                    <a:lnTo>
                      <a:pt x="14591" y="17692"/>
                    </a:lnTo>
                    <a:lnTo>
                      <a:pt x="14380" y="18115"/>
                    </a:lnTo>
                    <a:lnTo>
                      <a:pt x="14168" y="18538"/>
                    </a:lnTo>
                    <a:lnTo>
                      <a:pt x="13886" y="18820"/>
                    </a:lnTo>
                    <a:lnTo>
                      <a:pt x="13604" y="19172"/>
                    </a:lnTo>
                    <a:lnTo>
                      <a:pt x="13252" y="19383"/>
                    </a:lnTo>
                    <a:lnTo>
                      <a:pt x="12829" y="19595"/>
                    </a:lnTo>
                    <a:lnTo>
                      <a:pt x="11983" y="19947"/>
                    </a:lnTo>
                    <a:lnTo>
                      <a:pt x="10996" y="20229"/>
                    </a:lnTo>
                    <a:lnTo>
                      <a:pt x="9023" y="20652"/>
                    </a:lnTo>
                    <a:lnTo>
                      <a:pt x="7190" y="21146"/>
                    </a:lnTo>
                    <a:lnTo>
                      <a:pt x="4018" y="22132"/>
                    </a:lnTo>
                    <a:lnTo>
                      <a:pt x="2468" y="22696"/>
                    </a:lnTo>
                    <a:lnTo>
                      <a:pt x="1129" y="23260"/>
                    </a:lnTo>
                    <a:lnTo>
                      <a:pt x="635" y="23472"/>
                    </a:lnTo>
                    <a:lnTo>
                      <a:pt x="212" y="23754"/>
                    </a:lnTo>
                    <a:lnTo>
                      <a:pt x="1" y="23965"/>
                    </a:lnTo>
                    <a:lnTo>
                      <a:pt x="1" y="24035"/>
                    </a:lnTo>
                    <a:lnTo>
                      <a:pt x="1" y="24106"/>
                    </a:lnTo>
                    <a:lnTo>
                      <a:pt x="494" y="23965"/>
                    </a:lnTo>
                    <a:lnTo>
                      <a:pt x="1763" y="23613"/>
                    </a:lnTo>
                    <a:lnTo>
                      <a:pt x="5851" y="22555"/>
                    </a:lnTo>
                    <a:lnTo>
                      <a:pt x="10080" y="21568"/>
                    </a:lnTo>
                    <a:lnTo>
                      <a:pt x="12477" y="21075"/>
                    </a:lnTo>
                    <a:lnTo>
                      <a:pt x="11490" y="23331"/>
                    </a:lnTo>
                    <a:lnTo>
                      <a:pt x="10785" y="25163"/>
                    </a:lnTo>
                    <a:lnTo>
                      <a:pt x="10010" y="27207"/>
                    </a:lnTo>
                    <a:lnTo>
                      <a:pt x="9305" y="29251"/>
                    </a:lnTo>
                    <a:lnTo>
                      <a:pt x="8811" y="31013"/>
                    </a:lnTo>
                    <a:lnTo>
                      <a:pt x="8670" y="31718"/>
                    </a:lnTo>
                    <a:lnTo>
                      <a:pt x="8670" y="32353"/>
                    </a:lnTo>
                    <a:lnTo>
                      <a:pt x="8670" y="32705"/>
                    </a:lnTo>
                    <a:lnTo>
                      <a:pt x="8741" y="32846"/>
                    </a:lnTo>
                    <a:lnTo>
                      <a:pt x="8882" y="32916"/>
                    </a:lnTo>
                    <a:lnTo>
                      <a:pt x="8952" y="32916"/>
                    </a:lnTo>
                    <a:lnTo>
                      <a:pt x="9093" y="32705"/>
                    </a:lnTo>
                    <a:lnTo>
                      <a:pt x="9446" y="32071"/>
                    </a:lnTo>
                    <a:lnTo>
                      <a:pt x="10362" y="29815"/>
                    </a:lnTo>
                    <a:lnTo>
                      <a:pt x="11701" y="26220"/>
                    </a:lnTo>
                    <a:lnTo>
                      <a:pt x="11983" y="27207"/>
                    </a:lnTo>
                    <a:lnTo>
                      <a:pt x="12265" y="28265"/>
                    </a:lnTo>
                    <a:lnTo>
                      <a:pt x="12617" y="29322"/>
                    </a:lnTo>
                    <a:lnTo>
                      <a:pt x="12758" y="30379"/>
                    </a:lnTo>
                    <a:lnTo>
                      <a:pt x="13181" y="32071"/>
                    </a:lnTo>
                    <a:lnTo>
                      <a:pt x="12970" y="32141"/>
                    </a:lnTo>
                    <a:lnTo>
                      <a:pt x="12829" y="32282"/>
                    </a:lnTo>
                    <a:lnTo>
                      <a:pt x="12758" y="32494"/>
                    </a:lnTo>
                    <a:lnTo>
                      <a:pt x="12688" y="32705"/>
                    </a:lnTo>
                    <a:lnTo>
                      <a:pt x="12899" y="33339"/>
                    </a:lnTo>
                    <a:lnTo>
                      <a:pt x="13040" y="33621"/>
                    </a:lnTo>
                    <a:lnTo>
                      <a:pt x="13181" y="33762"/>
                    </a:lnTo>
                    <a:lnTo>
                      <a:pt x="13322" y="33903"/>
                    </a:lnTo>
                    <a:lnTo>
                      <a:pt x="13604" y="33903"/>
                    </a:lnTo>
                    <a:lnTo>
                      <a:pt x="13675" y="33833"/>
                    </a:lnTo>
                    <a:lnTo>
                      <a:pt x="13957" y="33621"/>
                    </a:lnTo>
                    <a:lnTo>
                      <a:pt x="14168" y="33269"/>
                    </a:lnTo>
                    <a:lnTo>
                      <a:pt x="14380" y="32705"/>
                    </a:lnTo>
                    <a:lnTo>
                      <a:pt x="14450" y="32141"/>
                    </a:lnTo>
                    <a:lnTo>
                      <a:pt x="14450" y="31718"/>
                    </a:lnTo>
                    <a:lnTo>
                      <a:pt x="14380" y="31225"/>
                    </a:lnTo>
                    <a:lnTo>
                      <a:pt x="14309" y="30802"/>
                    </a:lnTo>
                    <a:lnTo>
                      <a:pt x="14168" y="30379"/>
                    </a:lnTo>
                    <a:lnTo>
                      <a:pt x="13745" y="29533"/>
                    </a:lnTo>
                    <a:lnTo>
                      <a:pt x="13322" y="28687"/>
                    </a:lnTo>
                    <a:lnTo>
                      <a:pt x="12829" y="27842"/>
                    </a:lnTo>
                    <a:lnTo>
                      <a:pt x="12477" y="27066"/>
                    </a:lnTo>
                    <a:lnTo>
                      <a:pt x="12124" y="26220"/>
                    </a:lnTo>
                    <a:lnTo>
                      <a:pt x="12054" y="25868"/>
                    </a:lnTo>
                    <a:lnTo>
                      <a:pt x="11983" y="25445"/>
                    </a:lnTo>
                    <a:lnTo>
                      <a:pt x="11983" y="25093"/>
                    </a:lnTo>
                    <a:lnTo>
                      <a:pt x="12054" y="24740"/>
                    </a:lnTo>
                    <a:lnTo>
                      <a:pt x="12336" y="23824"/>
                    </a:lnTo>
                    <a:lnTo>
                      <a:pt x="12829" y="22908"/>
                    </a:lnTo>
                    <a:lnTo>
                      <a:pt x="13322" y="21921"/>
                    </a:lnTo>
                    <a:lnTo>
                      <a:pt x="13886" y="20934"/>
                    </a:lnTo>
                    <a:lnTo>
                      <a:pt x="14521" y="20088"/>
                    </a:lnTo>
                    <a:lnTo>
                      <a:pt x="15507" y="18749"/>
                    </a:lnTo>
                    <a:lnTo>
                      <a:pt x="16706" y="21709"/>
                    </a:lnTo>
                    <a:lnTo>
                      <a:pt x="17974" y="24670"/>
                    </a:lnTo>
                    <a:lnTo>
                      <a:pt x="20653" y="30520"/>
                    </a:lnTo>
                    <a:lnTo>
                      <a:pt x="21428" y="32212"/>
                    </a:lnTo>
                    <a:lnTo>
                      <a:pt x="21639" y="32846"/>
                    </a:lnTo>
                    <a:lnTo>
                      <a:pt x="21710" y="33410"/>
                    </a:lnTo>
                    <a:lnTo>
                      <a:pt x="21710" y="33974"/>
                    </a:lnTo>
                    <a:lnTo>
                      <a:pt x="21569" y="34538"/>
                    </a:lnTo>
                    <a:lnTo>
                      <a:pt x="21216" y="35242"/>
                    </a:lnTo>
                    <a:lnTo>
                      <a:pt x="20794" y="36088"/>
                    </a:lnTo>
                    <a:lnTo>
                      <a:pt x="20300" y="37146"/>
                    </a:lnTo>
                    <a:lnTo>
                      <a:pt x="19877" y="38203"/>
                    </a:lnTo>
                    <a:lnTo>
                      <a:pt x="19666" y="38626"/>
                    </a:lnTo>
                    <a:lnTo>
                      <a:pt x="19384" y="39119"/>
                    </a:lnTo>
                    <a:lnTo>
                      <a:pt x="19032" y="39472"/>
                    </a:lnTo>
                    <a:lnTo>
                      <a:pt x="18609" y="39824"/>
                    </a:lnTo>
                    <a:lnTo>
                      <a:pt x="18186" y="40035"/>
                    </a:lnTo>
                    <a:lnTo>
                      <a:pt x="17692" y="40317"/>
                    </a:lnTo>
                    <a:lnTo>
                      <a:pt x="16565" y="40811"/>
                    </a:lnTo>
                    <a:lnTo>
                      <a:pt x="14521" y="41586"/>
                    </a:lnTo>
                    <a:lnTo>
                      <a:pt x="14239" y="41586"/>
                    </a:lnTo>
                    <a:lnTo>
                      <a:pt x="13957" y="41516"/>
                    </a:lnTo>
                    <a:lnTo>
                      <a:pt x="13322" y="41445"/>
                    </a:lnTo>
                    <a:lnTo>
                      <a:pt x="13040" y="41516"/>
                    </a:lnTo>
                    <a:lnTo>
                      <a:pt x="12829" y="41657"/>
                    </a:lnTo>
                    <a:lnTo>
                      <a:pt x="12758" y="41798"/>
                    </a:lnTo>
                    <a:lnTo>
                      <a:pt x="12688" y="41938"/>
                    </a:lnTo>
                    <a:lnTo>
                      <a:pt x="12688" y="42432"/>
                    </a:lnTo>
                    <a:lnTo>
                      <a:pt x="12758" y="42784"/>
                    </a:lnTo>
                    <a:lnTo>
                      <a:pt x="12899" y="42996"/>
                    </a:lnTo>
                    <a:lnTo>
                      <a:pt x="13181" y="43066"/>
                    </a:lnTo>
                    <a:lnTo>
                      <a:pt x="13604" y="43137"/>
                    </a:lnTo>
                    <a:lnTo>
                      <a:pt x="14027" y="43066"/>
                    </a:lnTo>
                    <a:lnTo>
                      <a:pt x="14450" y="42925"/>
                    </a:lnTo>
                    <a:lnTo>
                      <a:pt x="15507" y="42502"/>
                    </a:lnTo>
                    <a:lnTo>
                      <a:pt x="16635" y="42009"/>
                    </a:lnTo>
                    <a:lnTo>
                      <a:pt x="17622" y="41516"/>
                    </a:lnTo>
                    <a:lnTo>
                      <a:pt x="18468" y="41093"/>
                    </a:lnTo>
                    <a:lnTo>
                      <a:pt x="19032" y="40881"/>
                    </a:lnTo>
                    <a:lnTo>
                      <a:pt x="18820" y="41868"/>
                    </a:lnTo>
                    <a:lnTo>
                      <a:pt x="18750" y="43066"/>
                    </a:lnTo>
                    <a:lnTo>
                      <a:pt x="18609" y="44194"/>
                    </a:lnTo>
                    <a:lnTo>
                      <a:pt x="18538" y="44687"/>
                    </a:lnTo>
                    <a:lnTo>
                      <a:pt x="18327" y="45181"/>
                    </a:lnTo>
                    <a:lnTo>
                      <a:pt x="18186" y="45463"/>
                    </a:lnTo>
                    <a:lnTo>
                      <a:pt x="18045" y="45745"/>
                    </a:lnTo>
                    <a:lnTo>
                      <a:pt x="17551" y="46238"/>
                    </a:lnTo>
                    <a:lnTo>
                      <a:pt x="17410" y="46449"/>
                    </a:lnTo>
                    <a:lnTo>
                      <a:pt x="17199" y="46802"/>
                    </a:lnTo>
                    <a:lnTo>
                      <a:pt x="17128" y="47084"/>
                    </a:lnTo>
                    <a:lnTo>
                      <a:pt x="17058" y="47436"/>
                    </a:lnTo>
                    <a:lnTo>
                      <a:pt x="17058" y="47859"/>
                    </a:lnTo>
                    <a:lnTo>
                      <a:pt x="17128" y="48212"/>
                    </a:lnTo>
                    <a:lnTo>
                      <a:pt x="17269" y="48494"/>
                    </a:lnTo>
                    <a:lnTo>
                      <a:pt x="17410" y="48705"/>
                    </a:lnTo>
                    <a:lnTo>
                      <a:pt x="17551" y="48846"/>
                    </a:lnTo>
                    <a:lnTo>
                      <a:pt x="17763" y="48987"/>
                    </a:lnTo>
                    <a:lnTo>
                      <a:pt x="18256" y="48987"/>
                    </a:lnTo>
                    <a:lnTo>
                      <a:pt x="18750" y="48846"/>
                    </a:lnTo>
                    <a:lnTo>
                      <a:pt x="19243" y="48494"/>
                    </a:lnTo>
                    <a:lnTo>
                      <a:pt x="19666" y="48071"/>
                    </a:lnTo>
                    <a:lnTo>
                      <a:pt x="20018" y="47507"/>
                    </a:lnTo>
                    <a:lnTo>
                      <a:pt x="20018" y="47366"/>
                    </a:lnTo>
                    <a:lnTo>
                      <a:pt x="20018" y="47154"/>
                    </a:lnTo>
                    <a:lnTo>
                      <a:pt x="19948" y="46943"/>
                    </a:lnTo>
                    <a:lnTo>
                      <a:pt x="19877" y="46661"/>
                    </a:lnTo>
                    <a:lnTo>
                      <a:pt x="19807" y="46379"/>
                    </a:lnTo>
                    <a:lnTo>
                      <a:pt x="19807" y="45745"/>
                    </a:lnTo>
                    <a:lnTo>
                      <a:pt x="19736" y="44969"/>
                    </a:lnTo>
                    <a:lnTo>
                      <a:pt x="19666" y="44123"/>
                    </a:lnTo>
                    <a:lnTo>
                      <a:pt x="19736" y="43348"/>
                    </a:lnTo>
                    <a:lnTo>
                      <a:pt x="19877" y="42150"/>
                    </a:lnTo>
                    <a:lnTo>
                      <a:pt x="20159" y="41022"/>
                    </a:lnTo>
                    <a:lnTo>
                      <a:pt x="20794" y="38767"/>
                    </a:lnTo>
                    <a:lnTo>
                      <a:pt x="21498" y="36511"/>
                    </a:lnTo>
                    <a:lnTo>
                      <a:pt x="22344" y="34326"/>
                    </a:lnTo>
                    <a:lnTo>
                      <a:pt x="23190" y="36441"/>
                    </a:lnTo>
                    <a:lnTo>
                      <a:pt x="24036" y="38555"/>
                    </a:lnTo>
                    <a:lnTo>
                      <a:pt x="24811" y="40740"/>
                    </a:lnTo>
                    <a:lnTo>
                      <a:pt x="25446" y="42925"/>
                    </a:lnTo>
                    <a:lnTo>
                      <a:pt x="25516" y="43630"/>
                    </a:lnTo>
                    <a:lnTo>
                      <a:pt x="25657" y="44687"/>
                    </a:lnTo>
                    <a:lnTo>
                      <a:pt x="25868" y="47366"/>
                    </a:lnTo>
                    <a:lnTo>
                      <a:pt x="26080" y="48775"/>
                    </a:lnTo>
                    <a:lnTo>
                      <a:pt x="26221" y="49903"/>
                    </a:lnTo>
                    <a:lnTo>
                      <a:pt x="26432" y="50819"/>
                    </a:lnTo>
                    <a:lnTo>
                      <a:pt x="26573" y="51031"/>
                    </a:lnTo>
                    <a:lnTo>
                      <a:pt x="26714" y="51172"/>
                    </a:lnTo>
                    <a:lnTo>
                      <a:pt x="27208" y="51172"/>
                    </a:lnTo>
                    <a:lnTo>
                      <a:pt x="27349" y="51031"/>
                    </a:lnTo>
                    <a:lnTo>
                      <a:pt x="27490" y="50890"/>
                    </a:lnTo>
                    <a:lnTo>
                      <a:pt x="27630" y="50608"/>
                    </a:lnTo>
                    <a:lnTo>
                      <a:pt x="27701" y="50326"/>
                    </a:lnTo>
                    <a:lnTo>
                      <a:pt x="27771" y="49480"/>
                    </a:lnTo>
                    <a:lnTo>
                      <a:pt x="27771" y="48494"/>
                    </a:lnTo>
                    <a:lnTo>
                      <a:pt x="27630" y="47366"/>
                    </a:lnTo>
                    <a:lnTo>
                      <a:pt x="27490" y="46168"/>
                    </a:lnTo>
                    <a:lnTo>
                      <a:pt x="27208" y="44828"/>
                    </a:lnTo>
                    <a:lnTo>
                      <a:pt x="26644" y="42150"/>
                    </a:lnTo>
                    <a:lnTo>
                      <a:pt x="25939" y="39753"/>
                    </a:lnTo>
                    <a:lnTo>
                      <a:pt x="25375" y="37850"/>
                    </a:lnTo>
                    <a:lnTo>
                      <a:pt x="25023" y="36793"/>
                    </a:lnTo>
                    <a:lnTo>
                      <a:pt x="25023" y="36793"/>
                    </a:lnTo>
                    <a:lnTo>
                      <a:pt x="25586" y="37075"/>
                    </a:lnTo>
                    <a:lnTo>
                      <a:pt x="26080" y="37216"/>
                    </a:lnTo>
                    <a:lnTo>
                      <a:pt x="27208" y="37568"/>
                    </a:lnTo>
                    <a:lnTo>
                      <a:pt x="27701" y="37780"/>
                    </a:lnTo>
                    <a:lnTo>
                      <a:pt x="28265" y="37991"/>
                    </a:lnTo>
                    <a:lnTo>
                      <a:pt x="28758" y="38273"/>
                    </a:lnTo>
                    <a:lnTo>
                      <a:pt x="29252" y="38626"/>
                    </a:lnTo>
                    <a:lnTo>
                      <a:pt x="29675" y="39049"/>
                    </a:lnTo>
                    <a:lnTo>
                      <a:pt x="30168" y="39683"/>
                    </a:lnTo>
                    <a:lnTo>
                      <a:pt x="30732" y="40247"/>
                    </a:lnTo>
                    <a:lnTo>
                      <a:pt x="30943" y="40388"/>
                    </a:lnTo>
                    <a:lnTo>
                      <a:pt x="31225" y="40458"/>
                    </a:lnTo>
                    <a:lnTo>
                      <a:pt x="31719" y="40458"/>
                    </a:lnTo>
                    <a:lnTo>
                      <a:pt x="31930" y="40388"/>
                    </a:lnTo>
                    <a:lnTo>
                      <a:pt x="32071" y="40317"/>
                    </a:lnTo>
                    <a:lnTo>
                      <a:pt x="32282" y="40176"/>
                    </a:lnTo>
                    <a:lnTo>
                      <a:pt x="32423" y="40035"/>
                    </a:lnTo>
                    <a:lnTo>
                      <a:pt x="32564" y="39824"/>
                    </a:lnTo>
                    <a:lnTo>
                      <a:pt x="32635" y="39542"/>
                    </a:lnTo>
                    <a:lnTo>
                      <a:pt x="32776" y="38908"/>
                    </a:lnTo>
                    <a:lnTo>
                      <a:pt x="32705" y="38696"/>
                    </a:lnTo>
                    <a:lnTo>
                      <a:pt x="32705" y="38555"/>
                    </a:lnTo>
                    <a:lnTo>
                      <a:pt x="32635" y="38414"/>
                    </a:lnTo>
                    <a:lnTo>
                      <a:pt x="32494" y="38344"/>
                    </a:lnTo>
                    <a:lnTo>
                      <a:pt x="32212" y="38273"/>
                    </a:lnTo>
                    <a:lnTo>
                      <a:pt x="31860" y="38273"/>
                    </a:lnTo>
                    <a:lnTo>
                      <a:pt x="31437" y="38344"/>
                    </a:lnTo>
                    <a:lnTo>
                      <a:pt x="31084" y="38414"/>
                    </a:lnTo>
                    <a:lnTo>
                      <a:pt x="30802" y="38414"/>
                    </a:lnTo>
                    <a:lnTo>
                      <a:pt x="30450" y="38273"/>
                    </a:lnTo>
                    <a:lnTo>
                      <a:pt x="30097" y="38062"/>
                    </a:lnTo>
                    <a:lnTo>
                      <a:pt x="29252" y="37568"/>
                    </a:lnTo>
                    <a:lnTo>
                      <a:pt x="28406" y="37075"/>
                    </a:lnTo>
                    <a:lnTo>
                      <a:pt x="27912" y="36864"/>
                    </a:lnTo>
                    <a:lnTo>
                      <a:pt x="27490" y="36723"/>
                    </a:lnTo>
                    <a:lnTo>
                      <a:pt x="26855" y="36582"/>
                    </a:lnTo>
                    <a:lnTo>
                      <a:pt x="26080" y="36511"/>
                    </a:lnTo>
                    <a:lnTo>
                      <a:pt x="25305" y="36370"/>
                    </a:lnTo>
                    <a:lnTo>
                      <a:pt x="25023" y="36300"/>
                    </a:lnTo>
                    <a:lnTo>
                      <a:pt x="24811" y="36229"/>
                    </a:lnTo>
                    <a:lnTo>
                      <a:pt x="24600" y="36018"/>
                    </a:lnTo>
                    <a:lnTo>
                      <a:pt x="24459" y="35736"/>
                    </a:lnTo>
                    <a:lnTo>
                      <a:pt x="24177" y="35031"/>
                    </a:lnTo>
                    <a:lnTo>
                      <a:pt x="23683" y="33621"/>
                    </a:lnTo>
                    <a:lnTo>
                      <a:pt x="18186" y="21568"/>
                    </a:lnTo>
                    <a:lnTo>
                      <a:pt x="19032" y="21639"/>
                    </a:lnTo>
                    <a:lnTo>
                      <a:pt x="19877" y="21709"/>
                    </a:lnTo>
                    <a:lnTo>
                      <a:pt x="20653" y="21921"/>
                    </a:lnTo>
                    <a:lnTo>
                      <a:pt x="21428" y="22132"/>
                    </a:lnTo>
                    <a:lnTo>
                      <a:pt x="22203" y="22414"/>
                    </a:lnTo>
                    <a:lnTo>
                      <a:pt x="22838" y="22837"/>
                    </a:lnTo>
                    <a:lnTo>
                      <a:pt x="23401" y="23260"/>
                    </a:lnTo>
                    <a:lnTo>
                      <a:pt x="23824" y="23824"/>
                    </a:lnTo>
                    <a:lnTo>
                      <a:pt x="24529" y="25022"/>
                    </a:lnTo>
                    <a:lnTo>
                      <a:pt x="25446" y="26925"/>
                    </a:lnTo>
                    <a:lnTo>
                      <a:pt x="26291" y="28758"/>
                    </a:lnTo>
                    <a:lnTo>
                      <a:pt x="26573" y="29392"/>
                    </a:lnTo>
                    <a:lnTo>
                      <a:pt x="26644" y="29815"/>
                    </a:lnTo>
                    <a:lnTo>
                      <a:pt x="26644" y="29040"/>
                    </a:lnTo>
                    <a:lnTo>
                      <a:pt x="26503" y="28265"/>
                    </a:lnTo>
                    <a:lnTo>
                      <a:pt x="26291" y="27489"/>
                    </a:lnTo>
                    <a:lnTo>
                      <a:pt x="26080" y="26714"/>
                    </a:lnTo>
                    <a:lnTo>
                      <a:pt x="25586" y="25093"/>
                    </a:lnTo>
                    <a:lnTo>
                      <a:pt x="25023" y="23683"/>
                    </a:lnTo>
                    <a:lnTo>
                      <a:pt x="26291" y="24317"/>
                    </a:lnTo>
                    <a:lnTo>
                      <a:pt x="28547" y="25445"/>
                    </a:lnTo>
                    <a:lnTo>
                      <a:pt x="29815" y="26009"/>
                    </a:lnTo>
                    <a:lnTo>
                      <a:pt x="30873" y="26432"/>
                    </a:lnTo>
                    <a:lnTo>
                      <a:pt x="31578" y="26714"/>
                    </a:lnTo>
                    <a:lnTo>
                      <a:pt x="31860" y="26714"/>
                    </a:lnTo>
                    <a:lnTo>
                      <a:pt x="31930" y="26643"/>
                    </a:lnTo>
                    <a:lnTo>
                      <a:pt x="31930" y="26502"/>
                    </a:lnTo>
                    <a:lnTo>
                      <a:pt x="31930" y="26361"/>
                    </a:lnTo>
                    <a:lnTo>
                      <a:pt x="31648" y="26079"/>
                    </a:lnTo>
                    <a:lnTo>
                      <a:pt x="31155" y="25657"/>
                    </a:lnTo>
                    <a:lnTo>
                      <a:pt x="30520" y="25234"/>
                    </a:lnTo>
                    <a:lnTo>
                      <a:pt x="28829" y="24317"/>
                    </a:lnTo>
                    <a:lnTo>
                      <a:pt x="26785" y="23331"/>
                    </a:lnTo>
                    <a:lnTo>
                      <a:pt x="24741" y="22485"/>
                    </a:lnTo>
                    <a:lnTo>
                      <a:pt x="22767" y="21709"/>
                    </a:lnTo>
                    <a:lnTo>
                      <a:pt x="21216" y="21146"/>
                    </a:lnTo>
                    <a:lnTo>
                      <a:pt x="20371" y="20864"/>
                    </a:lnTo>
                    <a:lnTo>
                      <a:pt x="19525" y="20793"/>
                    </a:lnTo>
                    <a:lnTo>
                      <a:pt x="18820" y="20723"/>
                    </a:lnTo>
                    <a:lnTo>
                      <a:pt x="18468" y="20652"/>
                    </a:lnTo>
                    <a:lnTo>
                      <a:pt x="18186" y="20511"/>
                    </a:lnTo>
                    <a:lnTo>
                      <a:pt x="17833" y="20370"/>
                    </a:lnTo>
                    <a:lnTo>
                      <a:pt x="17551" y="20159"/>
                    </a:lnTo>
                    <a:lnTo>
                      <a:pt x="17340" y="19877"/>
                    </a:lnTo>
                    <a:lnTo>
                      <a:pt x="17199" y="19595"/>
                    </a:lnTo>
                    <a:lnTo>
                      <a:pt x="16917" y="18820"/>
                    </a:lnTo>
                    <a:lnTo>
                      <a:pt x="16424" y="17410"/>
                    </a:lnTo>
                    <a:lnTo>
                      <a:pt x="15789" y="15718"/>
                    </a:lnTo>
                    <a:lnTo>
                      <a:pt x="15155" y="13956"/>
                    </a:lnTo>
                    <a:lnTo>
                      <a:pt x="14662" y="12194"/>
                    </a:lnTo>
                    <a:lnTo>
                      <a:pt x="14309" y="10432"/>
                    </a:lnTo>
                    <a:lnTo>
                      <a:pt x="16283" y="10855"/>
                    </a:lnTo>
                    <a:lnTo>
                      <a:pt x="19807" y="11701"/>
                    </a:lnTo>
                    <a:lnTo>
                      <a:pt x="23120" y="12546"/>
                    </a:lnTo>
                    <a:lnTo>
                      <a:pt x="24177" y="12828"/>
                    </a:lnTo>
                    <a:lnTo>
                      <a:pt x="24529" y="12969"/>
                    </a:lnTo>
                    <a:lnTo>
                      <a:pt x="24600" y="12899"/>
                    </a:lnTo>
                    <a:lnTo>
                      <a:pt x="24529" y="12758"/>
                    </a:lnTo>
                    <a:lnTo>
                      <a:pt x="24318" y="12546"/>
                    </a:lnTo>
                    <a:lnTo>
                      <a:pt x="23965" y="12265"/>
                    </a:lnTo>
                    <a:lnTo>
                      <a:pt x="23401" y="12053"/>
                    </a:lnTo>
                    <a:lnTo>
                      <a:pt x="22062" y="11560"/>
                    </a:lnTo>
                    <a:lnTo>
                      <a:pt x="20441" y="11066"/>
                    </a:lnTo>
                    <a:lnTo>
                      <a:pt x="17269" y="10221"/>
                    </a:lnTo>
                    <a:lnTo>
                      <a:pt x="16142" y="9868"/>
                    </a:lnTo>
                    <a:lnTo>
                      <a:pt x="15507" y="9727"/>
                    </a:lnTo>
                    <a:lnTo>
                      <a:pt x="15296" y="9727"/>
                    </a:lnTo>
                    <a:lnTo>
                      <a:pt x="15084" y="9657"/>
                    </a:lnTo>
                    <a:lnTo>
                      <a:pt x="14873" y="9516"/>
                    </a:lnTo>
                    <a:lnTo>
                      <a:pt x="14732" y="9304"/>
                    </a:lnTo>
                    <a:lnTo>
                      <a:pt x="14450" y="8740"/>
                    </a:lnTo>
                    <a:lnTo>
                      <a:pt x="14239" y="8035"/>
                    </a:lnTo>
                    <a:lnTo>
                      <a:pt x="14098" y="7331"/>
                    </a:lnTo>
                    <a:lnTo>
                      <a:pt x="13957" y="6626"/>
                    </a:lnTo>
                    <a:lnTo>
                      <a:pt x="13886" y="5639"/>
                    </a:lnTo>
                    <a:lnTo>
                      <a:pt x="13957" y="4864"/>
                    </a:lnTo>
                    <a:lnTo>
                      <a:pt x="14027" y="4159"/>
                    </a:lnTo>
                    <a:lnTo>
                      <a:pt x="14380" y="2749"/>
                    </a:lnTo>
                    <a:lnTo>
                      <a:pt x="14732" y="1410"/>
                    </a:lnTo>
                    <a:lnTo>
                      <a:pt x="15026" y="43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13" name="Shape 213"/>
              <p:cNvSpPr/>
              <p:nvPr/>
            </p:nvSpPr>
            <p:spPr>
              <a:xfrm>
                <a:off x="3757125" y="2555275"/>
                <a:ext cx="58150" cy="59950"/>
              </a:xfrm>
              <a:custGeom>
                <a:avLst/>
                <a:gdLst/>
                <a:ahLst/>
                <a:cxnLst/>
                <a:rect l="0" t="0" r="0" b="0"/>
                <a:pathLst>
                  <a:path w="2326" h="2398" extrusionOk="0">
                    <a:moveTo>
                      <a:pt x="846" y="1"/>
                    </a:moveTo>
                    <a:lnTo>
                      <a:pt x="564" y="71"/>
                    </a:lnTo>
                    <a:lnTo>
                      <a:pt x="423" y="212"/>
                    </a:lnTo>
                    <a:lnTo>
                      <a:pt x="211" y="424"/>
                    </a:lnTo>
                    <a:lnTo>
                      <a:pt x="141" y="565"/>
                    </a:lnTo>
                    <a:lnTo>
                      <a:pt x="0" y="776"/>
                    </a:lnTo>
                    <a:lnTo>
                      <a:pt x="0" y="1199"/>
                    </a:lnTo>
                    <a:lnTo>
                      <a:pt x="70" y="1693"/>
                    </a:lnTo>
                    <a:lnTo>
                      <a:pt x="141" y="1834"/>
                    </a:lnTo>
                    <a:lnTo>
                      <a:pt x="282" y="2045"/>
                    </a:lnTo>
                    <a:lnTo>
                      <a:pt x="423" y="2186"/>
                    </a:lnTo>
                    <a:lnTo>
                      <a:pt x="634" y="2327"/>
                    </a:lnTo>
                    <a:lnTo>
                      <a:pt x="916" y="2397"/>
                    </a:lnTo>
                    <a:lnTo>
                      <a:pt x="1198" y="2397"/>
                    </a:lnTo>
                    <a:lnTo>
                      <a:pt x="1410" y="2327"/>
                    </a:lnTo>
                    <a:lnTo>
                      <a:pt x="1692" y="2256"/>
                    </a:lnTo>
                    <a:lnTo>
                      <a:pt x="1903" y="2115"/>
                    </a:lnTo>
                    <a:lnTo>
                      <a:pt x="2044" y="1974"/>
                    </a:lnTo>
                    <a:lnTo>
                      <a:pt x="2185" y="1834"/>
                    </a:lnTo>
                    <a:lnTo>
                      <a:pt x="2255" y="1622"/>
                    </a:lnTo>
                    <a:lnTo>
                      <a:pt x="2326" y="1129"/>
                    </a:lnTo>
                    <a:lnTo>
                      <a:pt x="2185" y="706"/>
                    </a:lnTo>
                    <a:lnTo>
                      <a:pt x="2115" y="494"/>
                    </a:lnTo>
                    <a:lnTo>
                      <a:pt x="1974" y="353"/>
                    </a:lnTo>
                    <a:lnTo>
                      <a:pt x="1833" y="212"/>
                    </a:lnTo>
                    <a:lnTo>
                      <a:pt x="1621" y="71"/>
                    </a:lnTo>
                    <a:lnTo>
                      <a:pt x="1339"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14" name="Shape 214"/>
              <p:cNvSpPr/>
              <p:nvPr/>
            </p:nvSpPr>
            <p:spPr>
              <a:xfrm>
                <a:off x="3764150" y="2631050"/>
                <a:ext cx="75800" cy="74050"/>
              </a:xfrm>
              <a:custGeom>
                <a:avLst/>
                <a:gdLst/>
                <a:ahLst/>
                <a:cxnLst/>
                <a:rect l="0" t="0" r="0" b="0"/>
                <a:pathLst>
                  <a:path w="3032" h="2962" extrusionOk="0">
                    <a:moveTo>
                      <a:pt x="1199" y="1"/>
                    </a:moveTo>
                    <a:lnTo>
                      <a:pt x="917" y="71"/>
                    </a:lnTo>
                    <a:lnTo>
                      <a:pt x="635" y="212"/>
                    </a:lnTo>
                    <a:lnTo>
                      <a:pt x="424" y="424"/>
                    </a:lnTo>
                    <a:lnTo>
                      <a:pt x="212" y="706"/>
                    </a:lnTo>
                    <a:lnTo>
                      <a:pt x="71" y="988"/>
                    </a:lnTo>
                    <a:lnTo>
                      <a:pt x="1" y="1269"/>
                    </a:lnTo>
                    <a:lnTo>
                      <a:pt x="1" y="1551"/>
                    </a:lnTo>
                    <a:lnTo>
                      <a:pt x="71" y="1763"/>
                    </a:lnTo>
                    <a:lnTo>
                      <a:pt x="142" y="2045"/>
                    </a:lnTo>
                    <a:lnTo>
                      <a:pt x="353" y="2327"/>
                    </a:lnTo>
                    <a:lnTo>
                      <a:pt x="494" y="2538"/>
                    </a:lnTo>
                    <a:lnTo>
                      <a:pt x="706" y="2679"/>
                    </a:lnTo>
                    <a:lnTo>
                      <a:pt x="988" y="2820"/>
                    </a:lnTo>
                    <a:lnTo>
                      <a:pt x="1270" y="2961"/>
                    </a:lnTo>
                    <a:lnTo>
                      <a:pt x="1834" y="2961"/>
                    </a:lnTo>
                    <a:lnTo>
                      <a:pt x="2115" y="2891"/>
                    </a:lnTo>
                    <a:lnTo>
                      <a:pt x="2327" y="2750"/>
                    </a:lnTo>
                    <a:lnTo>
                      <a:pt x="2609" y="2538"/>
                    </a:lnTo>
                    <a:lnTo>
                      <a:pt x="2820" y="2256"/>
                    </a:lnTo>
                    <a:lnTo>
                      <a:pt x="2961" y="1974"/>
                    </a:lnTo>
                    <a:lnTo>
                      <a:pt x="3032" y="1763"/>
                    </a:lnTo>
                    <a:lnTo>
                      <a:pt x="3032" y="1481"/>
                    </a:lnTo>
                    <a:lnTo>
                      <a:pt x="2961" y="1199"/>
                    </a:lnTo>
                    <a:lnTo>
                      <a:pt x="2820" y="917"/>
                    </a:lnTo>
                    <a:lnTo>
                      <a:pt x="2679" y="635"/>
                    </a:lnTo>
                    <a:lnTo>
                      <a:pt x="2468" y="424"/>
                    </a:lnTo>
                    <a:lnTo>
                      <a:pt x="2256" y="283"/>
                    </a:lnTo>
                    <a:lnTo>
                      <a:pt x="2045" y="142"/>
                    </a:lnTo>
                    <a:lnTo>
                      <a:pt x="1763"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15" name="Shape 215"/>
              <p:cNvSpPr/>
              <p:nvPr/>
            </p:nvSpPr>
            <p:spPr>
              <a:xfrm>
                <a:off x="3852275" y="2620475"/>
                <a:ext cx="65200" cy="68750"/>
              </a:xfrm>
              <a:custGeom>
                <a:avLst/>
                <a:gdLst/>
                <a:ahLst/>
                <a:cxnLst/>
                <a:rect l="0" t="0" r="0" b="0"/>
                <a:pathLst>
                  <a:path w="2608" h="2750" extrusionOk="0">
                    <a:moveTo>
                      <a:pt x="1128" y="1"/>
                    </a:moveTo>
                    <a:lnTo>
                      <a:pt x="705" y="142"/>
                    </a:lnTo>
                    <a:lnTo>
                      <a:pt x="493" y="283"/>
                    </a:lnTo>
                    <a:lnTo>
                      <a:pt x="353" y="424"/>
                    </a:lnTo>
                    <a:lnTo>
                      <a:pt x="212" y="635"/>
                    </a:lnTo>
                    <a:lnTo>
                      <a:pt x="71" y="847"/>
                    </a:lnTo>
                    <a:lnTo>
                      <a:pt x="0" y="1129"/>
                    </a:lnTo>
                    <a:lnTo>
                      <a:pt x="71" y="1411"/>
                    </a:lnTo>
                    <a:lnTo>
                      <a:pt x="71" y="1763"/>
                    </a:lnTo>
                    <a:lnTo>
                      <a:pt x="212" y="2045"/>
                    </a:lnTo>
                    <a:lnTo>
                      <a:pt x="353" y="2256"/>
                    </a:lnTo>
                    <a:lnTo>
                      <a:pt x="564" y="2468"/>
                    </a:lnTo>
                    <a:lnTo>
                      <a:pt x="775" y="2609"/>
                    </a:lnTo>
                    <a:lnTo>
                      <a:pt x="987" y="2679"/>
                    </a:lnTo>
                    <a:lnTo>
                      <a:pt x="1269" y="2750"/>
                    </a:lnTo>
                    <a:lnTo>
                      <a:pt x="1692" y="2750"/>
                    </a:lnTo>
                    <a:lnTo>
                      <a:pt x="1974" y="2609"/>
                    </a:lnTo>
                    <a:lnTo>
                      <a:pt x="2115" y="2538"/>
                    </a:lnTo>
                    <a:lnTo>
                      <a:pt x="2326" y="2327"/>
                    </a:lnTo>
                    <a:lnTo>
                      <a:pt x="2467" y="2115"/>
                    </a:lnTo>
                    <a:lnTo>
                      <a:pt x="2538" y="1904"/>
                    </a:lnTo>
                    <a:lnTo>
                      <a:pt x="2608" y="1552"/>
                    </a:lnTo>
                    <a:lnTo>
                      <a:pt x="2608" y="1199"/>
                    </a:lnTo>
                    <a:lnTo>
                      <a:pt x="2538" y="917"/>
                    </a:lnTo>
                    <a:lnTo>
                      <a:pt x="2397" y="635"/>
                    </a:lnTo>
                    <a:lnTo>
                      <a:pt x="2256" y="424"/>
                    </a:lnTo>
                    <a:lnTo>
                      <a:pt x="2044" y="283"/>
                    </a:lnTo>
                    <a:lnTo>
                      <a:pt x="1833" y="142"/>
                    </a:lnTo>
                    <a:lnTo>
                      <a:pt x="1621" y="71"/>
                    </a:lnTo>
                    <a:lnTo>
                      <a:pt x="1128"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16" name="Shape 216"/>
              <p:cNvSpPr/>
              <p:nvPr/>
            </p:nvSpPr>
            <p:spPr>
              <a:xfrm>
                <a:off x="3883975" y="2544725"/>
                <a:ext cx="67000" cy="68725"/>
              </a:xfrm>
              <a:custGeom>
                <a:avLst/>
                <a:gdLst/>
                <a:ahLst/>
                <a:cxnLst/>
                <a:rect l="0" t="0" r="0" b="0"/>
                <a:pathLst>
                  <a:path w="2680" h="2749" extrusionOk="0">
                    <a:moveTo>
                      <a:pt x="1270" y="0"/>
                    </a:moveTo>
                    <a:lnTo>
                      <a:pt x="917" y="71"/>
                    </a:lnTo>
                    <a:lnTo>
                      <a:pt x="706" y="211"/>
                    </a:lnTo>
                    <a:lnTo>
                      <a:pt x="424" y="352"/>
                    </a:lnTo>
                    <a:lnTo>
                      <a:pt x="283" y="564"/>
                    </a:lnTo>
                    <a:lnTo>
                      <a:pt x="142" y="846"/>
                    </a:lnTo>
                    <a:lnTo>
                      <a:pt x="71" y="1057"/>
                    </a:lnTo>
                    <a:lnTo>
                      <a:pt x="1" y="1339"/>
                    </a:lnTo>
                    <a:lnTo>
                      <a:pt x="1" y="1621"/>
                    </a:lnTo>
                    <a:lnTo>
                      <a:pt x="71" y="1833"/>
                    </a:lnTo>
                    <a:lnTo>
                      <a:pt x="142" y="2115"/>
                    </a:lnTo>
                    <a:lnTo>
                      <a:pt x="283" y="2326"/>
                    </a:lnTo>
                    <a:lnTo>
                      <a:pt x="494" y="2467"/>
                    </a:lnTo>
                    <a:lnTo>
                      <a:pt x="706" y="2608"/>
                    </a:lnTo>
                    <a:lnTo>
                      <a:pt x="917" y="2749"/>
                    </a:lnTo>
                    <a:lnTo>
                      <a:pt x="1551" y="2749"/>
                    </a:lnTo>
                    <a:lnTo>
                      <a:pt x="1833" y="2608"/>
                    </a:lnTo>
                    <a:lnTo>
                      <a:pt x="2115" y="2537"/>
                    </a:lnTo>
                    <a:lnTo>
                      <a:pt x="2327" y="2326"/>
                    </a:lnTo>
                    <a:lnTo>
                      <a:pt x="2468" y="2185"/>
                    </a:lnTo>
                    <a:lnTo>
                      <a:pt x="2538" y="1974"/>
                    </a:lnTo>
                    <a:lnTo>
                      <a:pt x="2609" y="1762"/>
                    </a:lnTo>
                    <a:lnTo>
                      <a:pt x="2679" y="1269"/>
                    </a:lnTo>
                    <a:lnTo>
                      <a:pt x="2538" y="846"/>
                    </a:lnTo>
                    <a:lnTo>
                      <a:pt x="2256" y="423"/>
                    </a:lnTo>
                    <a:lnTo>
                      <a:pt x="2045" y="282"/>
                    </a:lnTo>
                    <a:lnTo>
                      <a:pt x="1833" y="141"/>
                    </a:lnTo>
                    <a:lnTo>
                      <a:pt x="1551"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17" name="Shape 217"/>
              <p:cNvSpPr/>
              <p:nvPr/>
            </p:nvSpPr>
            <p:spPr>
              <a:xfrm>
                <a:off x="3876925" y="2454850"/>
                <a:ext cx="56425" cy="61700"/>
              </a:xfrm>
              <a:custGeom>
                <a:avLst/>
                <a:gdLst/>
                <a:ahLst/>
                <a:cxnLst/>
                <a:rect l="0" t="0" r="0" b="0"/>
                <a:pathLst>
                  <a:path w="2257" h="2468" extrusionOk="0">
                    <a:moveTo>
                      <a:pt x="1481" y="0"/>
                    </a:moveTo>
                    <a:lnTo>
                      <a:pt x="1199" y="71"/>
                    </a:lnTo>
                    <a:lnTo>
                      <a:pt x="988" y="141"/>
                    </a:lnTo>
                    <a:lnTo>
                      <a:pt x="706" y="212"/>
                    </a:lnTo>
                    <a:lnTo>
                      <a:pt x="494" y="423"/>
                    </a:lnTo>
                    <a:lnTo>
                      <a:pt x="353" y="635"/>
                    </a:lnTo>
                    <a:lnTo>
                      <a:pt x="142" y="917"/>
                    </a:lnTo>
                    <a:lnTo>
                      <a:pt x="71" y="1128"/>
                    </a:lnTo>
                    <a:lnTo>
                      <a:pt x="1" y="1410"/>
                    </a:lnTo>
                    <a:lnTo>
                      <a:pt x="1" y="1692"/>
                    </a:lnTo>
                    <a:lnTo>
                      <a:pt x="71" y="1903"/>
                    </a:lnTo>
                    <a:lnTo>
                      <a:pt x="283" y="2115"/>
                    </a:lnTo>
                    <a:lnTo>
                      <a:pt x="494" y="2326"/>
                    </a:lnTo>
                    <a:lnTo>
                      <a:pt x="847" y="2397"/>
                    </a:lnTo>
                    <a:lnTo>
                      <a:pt x="1270" y="2467"/>
                    </a:lnTo>
                    <a:lnTo>
                      <a:pt x="1552" y="2326"/>
                    </a:lnTo>
                    <a:lnTo>
                      <a:pt x="1833" y="2185"/>
                    </a:lnTo>
                    <a:lnTo>
                      <a:pt x="2045" y="1903"/>
                    </a:lnTo>
                    <a:lnTo>
                      <a:pt x="2186" y="1621"/>
                    </a:lnTo>
                    <a:lnTo>
                      <a:pt x="2256" y="1269"/>
                    </a:lnTo>
                    <a:lnTo>
                      <a:pt x="2256" y="917"/>
                    </a:lnTo>
                    <a:lnTo>
                      <a:pt x="2186" y="564"/>
                    </a:lnTo>
                    <a:lnTo>
                      <a:pt x="1974" y="282"/>
                    </a:lnTo>
                    <a:lnTo>
                      <a:pt x="1692" y="141"/>
                    </a:lnTo>
                    <a:lnTo>
                      <a:pt x="1481"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18" name="Shape 218"/>
              <p:cNvSpPr/>
              <p:nvPr/>
            </p:nvSpPr>
            <p:spPr>
              <a:xfrm>
                <a:off x="3674300" y="2435450"/>
                <a:ext cx="45825" cy="47625"/>
              </a:xfrm>
              <a:custGeom>
                <a:avLst/>
                <a:gdLst/>
                <a:ahLst/>
                <a:cxnLst/>
                <a:rect l="0" t="0" r="0" b="0"/>
                <a:pathLst>
                  <a:path w="1833" h="1905" extrusionOk="0">
                    <a:moveTo>
                      <a:pt x="1058" y="1"/>
                    </a:moveTo>
                    <a:lnTo>
                      <a:pt x="635" y="71"/>
                    </a:lnTo>
                    <a:lnTo>
                      <a:pt x="423" y="142"/>
                    </a:lnTo>
                    <a:lnTo>
                      <a:pt x="282" y="212"/>
                    </a:lnTo>
                    <a:lnTo>
                      <a:pt x="141" y="353"/>
                    </a:lnTo>
                    <a:lnTo>
                      <a:pt x="71" y="494"/>
                    </a:lnTo>
                    <a:lnTo>
                      <a:pt x="0" y="847"/>
                    </a:lnTo>
                    <a:lnTo>
                      <a:pt x="71" y="1199"/>
                    </a:lnTo>
                    <a:lnTo>
                      <a:pt x="212" y="1552"/>
                    </a:lnTo>
                    <a:lnTo>
                      <a:pt x="494" y="1763"/>
                    </a:lnTo>
                    <a:lnTo>
                      <a:pt x="776" y="1904"/>
                    </a:lnTo>
                    <a:lnTo>
                      <a:pt x="987" y="1904"/>
                    </a:lnTo>
                    <a:lnTo>
                      <a:pt x="1198" y="1834"/>
                    </a:lnTo>
                    <a:lnTo>
                      <a:pt x="1551" y="1622"/>
                    </a:lnTo>
                    <a:lnTo>
                      <a:pt x="1762" y="1340"/>
                    </a:lnTo>
                    <a:lnTo>
                      <a:pt x="1833" y="988"/>
                    </a:lnTo>
                    <a:lnTo>
                      <a:pt x="1762" y="635"/>
                    </a:lnTo>
                    <a:lnTo>
                      <a:pt x="1621" y="353"/>
                    </a:lnTo>
                    <a:lnTo>
                      <a:pt x="1410" y="142"/>
                    </a:lnTo>
                    <a:lnTo>
                      <a:pt x="1058"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19" name="Shape 219"/>
              <p:cNvSpPr/>
              <p:nvPr/>
            </p:nvSpPr>
            <p:spPr>
              <a:xfrm>
                <a:off x="3834650" y="2060125"/>
                <a:ext cx="72275" cy="61700"/>
              </a:xfrm>
              <a:custGeom>
                <a:avLst/>
                <a:gdLst/>
                <a:ahLst/>
                <a:cxnLst/>
                <a:rect l="0" t="0" r="0" b="0"/>
                <a:pathLst>
                  <a:path w="2891" h="2468" extrusionOk="0">
                    <a:moveTo>
                      <a:pt x="846" y="1"/>
                    </a:moveTo>
                    <a:lnTo>
                      <a:pt x="564" y="71"/>
                    </a:lnTo>
                    <a:lnTo>
                      <a:pt x="282" y="353"/>
                    </a:lnTo>
                    <a:lnTo>
                      <a:pt x="141" y="776"/>
                    </a:lnTo>
                    <a:lnTo>
                      <a:pt x="0" y="1340"/>
                    </a:lnTo>
                    <a:lnTo>
                      <a:pt x="71" y="1692"/>
                    </a:lnTo>
                    <a:lnTo>
                      <a:pt x="141" y="1974"/>
                    </a:lnTo>
                    <a:lnTo>
                      <a:pt x="353" y="2186"/>
                    </a:lnTo>
                    <a:lnTo>
                      <a:pt x="564" y="2327"/>
                    </a:lnTo>
                    <a:lnTo>
                      <a:pt x="846" y="2397"/>
                    </a:lnTo>
                    <a:lnTo>
                      <a:pt x="1058" y="2468"/>
                    </a:lnTo>
                    <a:lnTo>
                      <a:pt x="1339" y="2468"/>
                    </a:lnTo>
                    <a:lnTo>
                      <a:pt x="1551" y="2397"/>
                    </a:lnTo>
                    <a:lnTo>
                      <a:pt x="2115" y="2468"/>
                    </a:lnTo>
                    <a:lnTo>
                      <a:pt x="2538" y="2397"/>
                    </a:lnTo>
                    <a:lnTo>
                      <a:pt x="2749" y="2256"/>
                    </a:lnTo>
                    <a:lnTo>
                      <a:pt x="2890" y="1974"/>
                    </a:lnTo>
                    <a:lnTo>
                      <a:pt x="2820" y="1692"/>
                    </a:lnTo>
                    <a:lnTo>
                      <a:pt x="2749" y="1340"/>
                    </a:lnTo>
                    <a:lnTo>
                      <a:pt x="2538" y="988"/>
                    </a:lnTo>
                    <a:lnTo>
                      <a:pt x="2256" y="706"/>
                    </a:lnTo>
                    <a:lnTo>
                      <a:pt x="1903" y="424"/>
                    </a:lnTo>
                    <a:lnTo>
                      <a:pt x="1551" y="212"/>
                    </a:lnTo>
                    <a:lnTo>
                      <a:pt x="1198" y="71"/>
                    </a:lnTo>
                    <a:lnTo>
                      <a:pt x="846"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20" name="Shape 220"/>
              <p:cNvSpPr/>
              <p:nvPr/>
            </p:nvSpPr>
            <p:spPr>
              <a:xfrm>
                <a:off x="3973850" y="1963225"/>
                <a:ext cx="63450" cy="66975"/>
              </a:xfrm>
              <a:custGeom>
                <a:avLst/>
                <a:gdLst/>
                <a:ahLst/>
                <a:cxnLst/>
                <a:rect l="0" t="0" r="0" b="0"/>
                <a:pathLst>
                  <a:path w="2538" h="2679" extrusionOk="0">
                    <a:moveTo>
                      <a:pt x="1340" y="0"/>
                    </a:moveTo>
                    <a:lnTo>
                      <a:pt x="1128" y="71"/>
                    </a:lnTo>
                    <a:lnTo>
                      <a:pt x="846" y="141"/>
                    </a:lnTo>
                    <a:lnTo>
                      <a:pt x="635" y="353"/>
                    </a:lnTo>
                    <a:lnTo>
                      <a:pt x="423" y="564"/>
                    </a:lnTo>
                    <a:lnTo>
                      <a:pt x="212" y="776"/>
                    </a:lnTo>
                    <a:lnTo>
                      <a:pt x="71" y="1057"/>
                    </a:lnTo>
                    <a:lnTo>
                      <a:pt x="0" y="1339"/>
                    </a:lnTo>
                    <a:lnTo>
                      <a:pt x="0" y="1621"/>
                    </a:lnTo>
                    <a:lnTo>
                      <a:pt x="0" y="1903"/>
                    </a:lnTo>
                    <a:lnTo>
                      <a:pt x="141" y="2115"/>
                    </a:lnTo>
                    <a:lnTo>
                      <a:pt x="282" y="2326"/>
                    </a:lnTo>
                    <a:lnTo>
                      <a:pt x="564" y="2538"/>
                    </a:lnTo>
                    <a:lnTo>
                      <a:pt x="776" y="2608"/>
                    </a:lnTo>
                    <a:lnTo>
                      <a:pt x="987" y="2679"/>
                    </a:lnTo>
                    <a:lnTo>
                      <a:pt x="1410" y="2608"/>
                    </a:lnTo>
                    <a:lnTo>
                      <a:pt x="1763" y="2397"/>
                    </a:lnTo>
                    <a:lnTo>
                      <a:pt x="2115" y="2115"/>
                    </a:lnTo>
                    <a:lnTo>
                      <a:pt x="2326" y="1833"/>
                    </a:lnTo>
                    <a:lnTo>
                      <a:pt x="2467" y="1410"/>
                    </a:lnTo>
                    <a:lnTo>
                      <a:pt x="2538" y="987"/>
                    </a:lnTo>
                    <a:lnTo>
                      <a:pt x="2467" y="776"/>
                    </a:lnTo>
                    <a:lnTo>
                      <a:pt x="2397" y="635"/>
                    </a:lnTo>
                    <a:lnTo>
                      <a:pt x="2185" y="282"/>
                    </a:lnTo>
                    <a:lnTo>
                      <a:pt x="1904" y="141"/>
                    </a:lnTo>
                    <a:lnTo>
                      <a:pt x="1622"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21" name="Shape 221"/>
              <p:cNvSpPr/>
              <p:nvPr/>
            </p:nvSpPr>
            <p:spPr>
              <a:xfrm>
                <a:off x="3942125" y="1933250"/>
                <a:ext cx="51125" cy="42325"/>
              </a:xfrm>
              <a:custGeom>
                <a:avLst/>
                <a:gdLst/>
                <a:ahLst/>
                <a:cxnLst/>
                <a:rect l="0" t="0" r="0" b="0"/>
                <a:pathLst>
                  <a:path w="2045" h="1693" extrusionOk="0">
                    <a:moveTo>
                      <a:pt x="847" y="1"/>
                    </a:moveTo>
                    <a:lnTo>
                      <a:pt x="635" y="71"/>
                    </a:lnTo>
                    <a:lnTo>
                      <a:pt x="353" y="212"/>
                    </a:lnTo>
                    <a:lnTo>
                      <a:pt x="142" y="283"/>
                    </a:lnTo>
                    <a:lnTo>
                      <a:pt x="1" y="494"/>
                    </a:lnTo>
                    <a:lnTo>
                      <a:pt x="1" y="706"/>
                    </a:lnTo>
                    <a:lnTo>
                      <a:pt x="1" y="917"/>
                    </a:lnTo>
                    <a:lnTo>
                      <a:pt x="142" y="1199"/>
                    </a:lnTo>
                    <a:lnTo>
                      <a:pt x="424" y="1481"/>
                    </a:lnTo>
                    <a:lnTo>
                      <a:pt x="565" y="1622"/>
                    </a:lnTo>
                    <a:lnTo>
                      <a:pt x="776" y="1693"/>
                    </a:lnTo>
                    <a:lnTo>
                      <a:pt x="1199" y="1693"/>
                    </a:lnTo>
                    <a:lnTo>
                      <a:pt x="1551" y="1481"/>
                    </a:lnTo>
                    <a:lnTo>
                      <a:pt x="1833" y="1199"/>
                    </a:lnTo>
                    <a:lnTo>
                      <a:pt x="1974" y="917"/>
                    </a:lnTo>
                    <a:lnTo>
                      <a:pt x="2045" y="635"/>
                    </a:lnTo>
                    <a:lnTo>
                      <a:pt x="1974" y="424"/>
                    </a:lnTo>
                    <a:lnTo>
                      <a:pt x="1833" y="212"/>
                    </a:lnTo>
                    <a:lnTo>
                      <a:pt x="1622" y="142"/>
                    </a:lnTo>
                    <a:lnTo>
                      <a:pt x="1410" y="71"/>
                    </a:lnTo>
                    <a:lnTo>
                      <a:pt x="1129"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22" name="Shape 222"/>
              <p:cNvSpPr/>
              <p:nvPr/>
            </p:nvSpPr>
            <p:spPr>
              <a:xfrm>
                <a:off x="3353600" y="2167625"/>
                <a:ext cx="51125" cy="51125"/>
              </a:xfrm>
              <a:custGeom>
                <a:avLst/>
                <a:gdLst/>
                <a:ahLst/>
                <a:cxnLst/>
                <a:rect l="0" t="0" r="0" b="0"/>
                <a:pathLst>
                  <a:path w="2045" h="2045" extrusionOk="0">
                    <a:moveTo>
                      <a:pt x="846" y="0"/>
                    </a:moveTo>
                    <a:lnTo>
                      <a:pt x="635" y="71"/>
                    </a:lnTo>
                    <a:lnTo>
                      <a:pt x="494" y="141"/>
                    </a:lnTo>
                    <a:lnTo>
                      <a:pt x="282" y="353"/>
                    </a:lnTo>
                    <a:lnTo>
                      <a:pt x="141" y="494"/>
                    </a:lnTo>
                    <a:lnTo>
                      <a:pt x="71" y="705"/>
                    </a:lnTo>
                    <a:lnTo>
                      <a:pt x="0" y="917"/>
                    </a:lnTo>
                    <a:lnTo>
                      <a:pt x="0" y="1058"/>
                    </a:lnTo>
                    <a:lnTo>
                      <a:pt x="141" y="1410"/>
                    </a:lnTo>
                    <a:lnTo>
                      <a:pt x="353" y="1762"/>
                    </a:lnTo>
                    <a:lnTo>
                      <a:pt x="705" y="1974"/>
                    </a:lnTo>
                    <a:lnTo>
                      <a:pt x="1058" y="2044"/>
                    </a:lnTo>
                    <a:lnTo>
                      <a:pt x="1269" y="2044"/>
                    </a:lnTo>
                    <a:lnTo>
                      <a:pt x="1410" y="1974"/>
                    </a:lnTo>
                    <a:lnTo>
                      <a:pt x="1621" y="1833"/>
                    </a:lnTo>
                    <a:lnTo>
                      <a:pt x="1762" y="1692"/>
                    </a:lnTo>
                    <a:lnTo>
                      <a:pt x="1903" y="1551"/>
                    </a:lnTo>
                    <a:lnTo>
                      <a:pt x="2044" y="1340"/>
                    </a:lnTo>
                    <a:lnTo>
                      <a:pt x="2044" y="1128"/>
                    </a:lnTo>
                    <a:lnTo>
                      <a:pt x="2044" y="987"/>
                    </a:lnTo>
                    <a:lnTo>
                      <a:pt x="1974" y="635"/>
                    </a:lnTo>
                    <a:lnTo>
                      <a:pt x="1692" y="282"/>
                    </a:lnTo>
                    <a:lnTo>
                      <a:pt x="1410" y="71"/>
                    </a:lnTo>
                    <a:lnTo>
                      <a:pt x="1058"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23" name="Shape 223"/>
              <p:cNvSpPr/>
              <p:nvPr/>
            </p:nvSpPr>
            <p:spPr>
              <a:xfrm>
                <a:off x="3411750" y="2151775"/>
                <a:ext cx="31725" cy="24675"/>
              </a:xfrm>
              <a:custGeom>
                <a:avLst/>
                <a:gdLst/>
                <a:ahLst/>
                <a:cxnLst/>
                <a:rect l="0" t="0" r="0" b="0"/>
                <a:pathLst>
                  <a:path w="1269" h="987" extrusionOk="0">
                    <a:moveTo>
                      <a:pt x="705" y="0"/>
                    </a:moveTo>
                    <a:lnTo>
                      <a:pt x="423" y="71"/>
                    </a:lnTo>
                    <a:lnTo>
                      <a:pt x="141" y="282"/>
                    </a:lnTo>
                    <a:lnTo>
                      <a:pt x="71" y="352"/>
                    </a:lnTo>
                    <a:lnTo>
                      <a:pt x="0" y="493"/>
                    </a:lnTo>
                    <a:lnTo>
                      <a:pt x="71" y="564"/>
                    </a:lnTo>
                    <a:lnTo>
                      <a:pt x="141" y="705"/>
                    </a:lnTo>
                    <a:lnTo>
                      <a:pt x="282" y="846"/>
                    </a:lnTo>
                    <a:lnTo>
                      <a:pt x="564" y="916"/>
                    </a:lnTo>
                    <a:lnTo>
                      <a:pt x="776" y="987"/>
                    </a:lnTo>
                    <a:lnTo>
                      <a:pt x="987" y="987"/>
                    </a:lnTo>
                    <a:lnTo>
                      <a:pt x="1057" y="916"/>
                    </a:lnTo>
                    <a:lnTo>
                      <a:pt x="1128" y="775"/>
                    </a:lnTo>
                    <a:lnTo>
                      <a:pt x="1128" y="493"/>
                    </a:lnTo>
                    <a:lnTo>
                      <a:pt x="1198" y="282"/>
                    </a:lnTo>
                    <a:lnTo>
                      <a:pt x="1269" y="141"/>
                    </a:lnTo>
                    <a:lnTo>
                      <a:pt x="1198" y="71"/>
                    </a:lnTo>
                    <a:lnTo>
                      <a:pt x="1128"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24" name="Shape 224"/>
              <p:cNvSpPr/>
              <p:nvPr/>
            </p:nvSpPr>
            <p:spPr>
              <a:xfrm>
                <a:off x="3112200" y="1920925"/>
                <a:ext cx="54625" cy="54650"/>
              </a:xfrm>
              <a:custGeom>
                <a:avLst/>
                <a:gdLst/>
                <a:ahLst/>
                <a:cxnLst/>
                <a:rect l="0" t="0" r="0" b="0"/>
                <a:pathLst>
                  <a:path w="2185" h="2186" extrusionOk="0">
                    <a:moveTo>
                      <a:pt x="987" y="1"/>
                    </a:moveTo>
                    <a:lnTo>
                      <a:pt x="634" y="71"/>
                    </a:lnTo>
                    <a:lnTo>
                      <a:pt x="352" y="283"/>
                    </a:lnTo>
                    <a:lnTo>
                      <a:pt x="141" y="564"/>
                    </a:lnTo>
                    <a:lnTo>
                      <a:pt x="0" y="846"/>
                    </a:lnTo>
                    <a:lnTo>
                      <a:pt x="0" y="1199"/>
                    </a:lnTo>
                    <a:lnTo>
                      <a:pt x="70" y="1551"/>
                    </a:lnTo>
                    <a:lnTo>
                      <a:pt x="352" y="1833"/>
                    </a:lnTo>
                    <a:lnTo>
                      <a:pt x="634" y="2045"/>
                    </a:lnTo>
                    <a:lnTo>
                      <a:pt x="846" y="2115"/>
                    </a:lnTo>
                    <a:lnTo>
                      <a:pt x="1128" y="2186"/>
                    </a:lnTo>
                    <a:lnTo>
                      <a:pt x="1339" y="2115"/>
                    </a:lnTo>
                    <a:lnTo>
                      <a:pt x="1551" y="2045"/>
                    </a:lnTo>
                    <a:lnTo>
                      <a:pt x="1762" y="1904"/>
                    </a:lnTo>
                    <a:lnTo>
                      <a:pt x="1903" y="1763"/>
                    </a:lnTo>
                    <a:lnTo>
                      <a:pt x="2044" y="1551"/>
                    </a:lnTo>
                    <a:lnTo>
                      <a:pt x="2115" y="1340"/>
                    </a:lnTo>
                    <a:lnTo>
                      <a:pt x="2185" y="1128"/>
                    </a:lnTo>
                    <a:lnTo>
                      <a:pt x="2185" y="846"/>
                    </a:lnTo>
                    <a:lnTo>
                      <a:pt x="2185" y="635"/>
                    </a:lnTo>
                    <a:lnTo>
                      <a:pt x="2044" y="423"/>
                    </a:lnTo>
                    <a:lnTo>
                      <a:pt x="1903" y="283"/>
                    </a:lnTo>
                    <a:lnTo>
                      <a:pt x="1692" y="71"/>
                    </a:lnTo>
                    <a:lnTo>
                      <a:pt x="1410"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25" name="Shape 225"/>
              <p:cNvSpPr/>
              <p:nvPr/>
            </p:nvSpPr>
            <p:spPr>
              <a:xfrm>
                <a:off x="3150950" y="1836350"/>
                <a:ext cx="75800" cy="70500"/>
              </a:xfrm>
              <a:custGeom>
                <a:avLst/>
                <a:gdLst/>
                <a:ahLst/>
                <a:cxnLst/>
                <a:rect l="0" t="0" r="0" b="0"/>
                <a:pathLst>
                  <a:path w="3032" h="2820" extrusionOk="0">
                    <a:moveTo>
                      <a:pt x="1692" y="0"/>
                    </a:moveTo>
                    <a:lnTo>
                      <a:pt x="1410" y="71"/>
                    </a:lnTo>
                    <a:lnTo>
                      <a:pt x="1128" y="141"/>
                    </a:lnTo>
                    <a:lnTo>
                      <a:pt x="705" y="353"/>
                    </a:lnTo>
                    <a:lnTo>
                      <a:pt x="283" y="705"/>
                    </a:lnTo>
                    <a:lnTo>
                      <a:pt x="142" y="917"/>
                    </a:lnTo>
                    <a:lnTo>
                      <a:pt x="71" y="1199"/>
                    </a:lnTo>
                    <a:lnTo>
                      <a:pt x="1" y="1410"/>
                    </a:lnTo>
                    <a:lnTo>
                      <a:pt x="1" y="1692"/>
                    </a:lnTo>
                    <a:lnTo>
                      <a:pt x="71" y="1974"/>
                    </a:lnTo>
                    <a:lnTo>
                      <a:pt x="212" y="2256"/>
                    </a:lnTo>
                    <a:lnTo>
                      <a:pt x="424" y="2467"/>
                    </a:lnTo>
                    <a:lnTo>
                      <a:pt x="705" y="2679"/>
                    </a:lnTo>
                    <a:lnTo>
                      <a:pt x="987" y="2749"/>
                    </a:lnTo>
                    <a:lnTo>
                      <a:pt x="1269" y="2820"/>
                    </a:lnTo>
                    <a:lnTo>
                      <a:pt x="1551" y="2749"/>
                    </a:lnTo>
                    <a:lnTo>
                      <a:pt x="1833" y="2679"/>
                    </a:lnTo>
                    <a:lnTo>
                      <a:pt x="2115" y="2608"/>
                    </a:lnTo>
                    <a:lnTo>
                      <a:pt x="2397" y="2397"/>
                    </a:lnTo>
                    <a:lnTo>
                      <a:pt x="2609" y="2256"/>
                    </a:lnTo>
                    <a:lnTo>
                      <a:pt x="2820" y="2044"/>
                    </a:lnTo>
                    <a:lnTo>
                      <a:pt x="2961" y="1762"/>
                    </a:lnTo>
                    <a:lnTo>
                      <a:pt x="3031" y="1551"/>
                    </a:lnTo>
                    <a:lnTo>
                      <a:pt x="3031" y="1269"/>
                    </a:lnTo>
                    <a:lnTo>
                      <a:pt x="2961" y="987"/>
                    </a:lnTo>
                    <a:lnTo>
                      <a:pt x="2820" y="705"/>
                    </a:lnTo>
                    <a:lnTo>
                      <a:pt x="2609" y="423"/>
                    </a:lnTo>
                    <a:lnTo>
                      <a:pt x="2397" y="282"/>
                    </a:lnTo>
                    <a:lnTo>
                      <a:pt x="2186" y="141"/>
                    </a:lnTo>
                    <a:lnTo>
                      <a:pt x="1904" y="71"/>
                    </a:lnTo>
                    <a:lnTo>
                      <a:pt x="1692"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26" name="Shape 226"/>
              <p:cNvSpPr/>
              <p:nvPr/>
            </p:nvSpPr>
            <p:spPr>
              <a:xfrm>
                <a:off x="3182675" y="1952650"/>
                <a:ext cx="40550" cy="38775"/>
              </a:xfrm>
              <a:custGeom>
                <a:avLst/>
                <a:gdLst/>
                <a:ahLst/>
                <a:cxnLst/>
                <a:rect l="0" t="0" r="0" b="0"/>
                <a:pathLst>
                  <a:path w="1622" h="1551" extrusionOk="0">
                    <a:moveTo>
                      <a:pt x="423" y="0"/>
                    </a:moveTo>
                    <a:lnTo>
                      <a:pt x="141" y="212"/>
                    </a:lnTo>
                    <a:lnTo>
                      <a:pt x="71" y="353"/>
                    </a:lnTo>
                    <a:lnTo>
                      <a:pt x="0" y="494"/>
                    </a:lnTo>
                    <a:lnTo>
                      <a:pt x="0" y="705"/>
                    </a:lnTo>
                    <a:lnTo>
                      <a:pt x="0" y="917"/>
                    </a:lnTo>
                    <a:lnTo>
                      <a:pt x="141" y="1199"/>
                    </a:lnTo>
                    <a:lnTo>
                      <a:pt x="282" y="1410"/>
                    </a:lnTo>
                    <a:lnTo>
                      <a:pt x="564" y="1480"/>
                    </a:lnTo>
                    <a:lnTo>
                      <a:pt x="776" y="1551"/>
                    </a:lnTo>
                    <a:lnTo>
                      <a:pt x="1058" y="1551"/>
                    </a:lnTo>
                    <a:lnTo>
                      <a:pt x="1269" y="1410"/>
                    </a:lnTo>
                    <a:lnTo>
                      <a:pt x="1410" y="1269"/>
                    </a:lnTo>
                    <a:lnTo>
                      <a:pt x="1551" y="987"/>
                    </a:lnTo>
                    <a:lnTo>
                      <a:pt x="1621" y="776"/>
                    </a:lnTo>
                    <a:lnTo>
                      <a:pt x="1551" y="564"/>
                    </a:lnTo>
                    <a:lnTo>
                      <a:pt x="1551" y="353"/>
                    </a:lnTo>
                    <a:lnTo>
                      <a:pt x="1410" y="212"/>
                    </a:lnTo>
                    <a:lnTo>
                      <a:pt x="1128"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27" name="Shape 227"/>
              <p:cNvSpPr/>
              <p:nvPr/>
            </p:nvSpPr>
            <p:spPr>
              <a:xfrm>
                <a:off x="3709525" y="1667175"/>
                <a:ext cx="58175" cy="59950"/>
              </a:xfrm>
              <a:custGeom>
                <a:avLst/>
                <a:gdLst/>
                <a:ahLst/>
                <a:cxnLst/>
                <a:rect l="0" t="0" r="0" b="0"/>
                <a:pathLst>
                  <a:path w="2327" h="2398" extrusionOk="0">
                    <a:moveTo>
                      <a:pt x="1199" y="1"/>
                    </a:moveTo>
                    <a:lnTo>
                      <a:pt x="847" y="71"/>
                    </a:lnTo>
                    <a:lnTo>
                      <a:pt x="565" y="142"/>
                    </a:lnTo>
                    <a:lnTo>
                      <a:pt x="353" y="283"/>
                    </a:lnTo>
                    <a:lnTo>
                      <a:pt x="212" y="494"/>
                    </a:lnTo>
                    <a:lnTo>
                      <a:pt x="71" y="776"/>
                    </a:lnTo>
                    <a:lnTo>
                      <a:pt x="71" y="988"/>
                    </a:lnTo>
                    <a:lnTo>
                      <a:pt x="1" y="1270"/>
                    </a:lnTo>
                    <a:lnTo>
                      <a:pt x="71" y="1481"/>
                    </a:lnTo>
                    <a:lnTo>
                      <a:pt x="142" y="1763"/>
                    </a:lnTo>
                    <a:lnTo>
                      <a:pt x="283" y="1974"/>
                    </a:lnTo>
                    <a:lnTo>
                      <a:pt x="424" y="2186"/>
                    </a:lnTo>
                    <a:lnTo>
                      <a:pt x="635" y="2327"/>
                    </a:lnTo>
                    <a:lnTo>
                      <a:pt x="847" y="2397"/>
                    </a:lnTo>
                    <a:lnTo>
                      <a:pt x="1129" y="2397"/>
                    </a:lnTo>
                    <a:lnTo>
                      <a:pt x="1481" y="2327"/>
                    </a:lnTo>
                    <a:lnTo>
                      <a:pt x="1763" y="2186"/>
                    </a:lnTo>
                    <a:lnTo>
                      <a:pt x="2045" y="1904"/>
                    </a:lnTo>
                    <a:lnTo>
                      <a:pt x="2256" y="1551"/>
                    </a:lnTo>
                    <a:lnTo>
                      <a:pt x="2327" y="1199"/>
                    </a:lnTo>
                    <a:lnTo>
                      <a:pt x="2327" y="776"/>
                    </a:lnTo>
                    <a:lnTo>
                      <a:pt x="2256" y="494"/>
                    </a:lnTo>
                    <a:lnTo>
                      <a:pt x="1974" y="212"/>
                    </a:lnTo>
                    <a:lnTo>
                      <a:pt x="1763" y="142"/>
                    </a:lnTo>
                    <a:lnTo>
                      <a:pt x="1552" y="71"/>
                    </a:lnTo>
                    <a:lnTo>
                      <a:pt x="1199"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28" name="Shape 228"/>
              <p:cNvSpPr/>
              <p:nvPr/>
            </p:nvSpPr>
            <p:spPr>
              <a:xfrm>
                <a:off x="3767675" y="1591400"/>
                <a:ext cx="52900" cy="52900"/>
              </a:xfrm>
              <a:custGeom>
                <a:avLst/>
                <a:gdLst/>
                <a:ahLst/>
                <a:cxnLst/>
                <a:rect l="0" t="0" r="0" b="0"/>
                <a:pathLst>
                  <a:path w="2116" h="2116" extrusionOk="0">
                    <a:moveTo>
                      <a:pt x="1270" y="1"/>
                    </a:moveTo>
                    <a:lnTo>
                      <a:pt x="988" y="71"/>
                    </a:lnTo>
                    <a:lnTo>
                      <a:pt x="706" y="142"/>
                    </a:lnTo>
                    <a:lnTo>
                      <a:pt x="353" y="353"/>
                    </a:lnTo>
                    <a:lnTo>
                      <a:pt x="142" y="635"/>
                    </a:lnTo>
                    <a:lnTo>
                      <a:pt x="1" y="988"/>
                    </a:lnTo>
                    <a:lnTo>
                      <a:pt x="1" y="1270"/>
                    </a:lnTo>
                    <a:lnTo>
                      <a:pt x="71" y="1622"/>
                    </a:lnTo>
                    <a:lnTo>
                      <a:pt x="283" y="1904"/>
                    </a:lnTo>
                    <a:lnTo>
                      <a:pt x="565" y="2045"/>
                    </a:lnTo>
                    <a:lnTo>
                      <a:pt x="988" y="2116"/>
                    </a:lnTo>
                    <a:lnTo>
                      <a:pt x="1270" y="2116"/>
                    </a:lnTo>
                    <a:lnTo>
                      <a:pt x="1552" y="2045"/>
                    </a:lnTo>
                    <a:lnTo>
                      <a:pt x="1763" y="1904"/>
                    </a:lnTo>
                    <a:lnTo>
                      <a:pt x="1904" y="1763"/>
                    </a:lnTo>
                    <a:lnTo>
                      <a:pt x="2045" y="1552"/>
                    </a:lnTo>
                    <a:lnTo>
                      <a:pt x="2115" y="1340"/>
                    </a:lnTo>
                    <a:lnTo>
                      <a:pt x="2115" y="917"/>
                    </a:lnTo>
                    <a:lnTo>
                      <a:pt x="2045" y="706"/>
                    </a:lnTo>
                    <a:lnTo>
                      <a:pt x="1974" y="494"/>
                    </a:lnTo>
                    <a:lnTo>
                      <a:pt x="1833" y="283"/>
                    </a:lnTo>
                    <a:lnTo>
                      <a:pt x="1693" y="142"/>
                    </a:lnTo>
                    <a:lnTo>
                      <a:pt x="1481" y="71"/>
                    </a:lnTo>
                    <a:lnTo>
                      <a:pt x="1270"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29" name="Shape 229"/>
              <p:cNvSpPr/>
              <p:nvPr/>
            </p:nvSpPr>
            <p:spPr>
              <a:xfrm>
                <a:off x="3813500" y="1635475"/>
                <a:ext cx="35275" cy="40550"/>
              </a:xfrm>
              <a:custGeom>
                <a:avLst/>
                <a:gdLst/>
                <a:ahLst/>
                <a:cxnLst/>
                <a:rect l="0" t="0" r="0" b="0"/>
                <a:pathLst>
                  <a:path w="1411" h="1622" extrusionOk="0">
                    <a:moveTo>
                      <a:pt x="564" y="0"/>
                    </a:moveTo>
                    <a:lnTo>
                      <a:pt x="423" y="71"/>
                    </a:lnTo>
                    <a:lnTo>
                      <a:pt x="212" y="353"/>
                    </a:lnTo>
                    <a:lnTo>
                      <a:pt x="71" y="775"/>
                    </a:lnTo>
                    <a:lnTo>
                      <a:pt x="0" y="1198"/>
                    </a:lnTo>
                    <a:lnTo>
                      <a:pt x="71" y="1339"/>
                    </a:lnTo>
                    <a:lnTo>
                      <a:pt x="141" y="1480"/>
                    </a:lnTo>
                    <a:lnTo>
                      <a:pt x="282" y="1551"/>
                    </a:lnTo>
                    <a:lnTo>
                      <a:pt x="494" y="1621"/>
                    </a:lnTo>
                    <a:lnTo>
                      <a:pt x="705" y="1551"/>
                    </a:lnTo>
                    <a:lnTo>
                      <a:pt x="1058" y="1410"/>
                    </a:lnTo>
                    <a:lnTo>
                      <a:pt x="1269" y="1269"/>
                    </a:lnTo>
                    <a:lnTo>
                      <a:pt x="1340" y="1128"/>
                    </a:lnTo>
                    <a:lnTo>
                      <a:pt x="1410" y="916"/>
                    </a:lnTo>
                    <a:lnTo>
                      <a:pt x="1410" y="775"/>
                    </a:lnTo>
                    <a:lnTo>
                      <a:pt x="1199" y="493"/>
                    </a:lnTo>
                    <a:lnTo>
                      <a:pt x="987" y="212"/>
                    </a:lnTo>
                    <a:lnTo>
                      <a:pt x="846" y="71"/>
                    </a:lnTo>
                    <a:lnTo>
                      <a:pt x="705"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30" name="Shape 230"/>
              <p:cNvSpPr/>
              <p:nvPr/>
            </p:nvSpPr>
            <p:spPr>
              <a:xfrm>
                <a:off x="3774725" y="1668950"/>
                <a:ext cx="51125" cy="45825"/>
              </a:xfrm>
              <a:custGeom>
                <a:avLst/>
                <a:gdLst/>
                <a:ahLst/>
                <a:cxnLst/>
                <a:rect l="0" t="0" r="0" b="0"/>
                <a:pathLst>
                  <a:path w="2045" h="1833" extrusionOk="0">
                    <a:moveTo>
                      <a:pt x="776" y="0"/>
                    </a:moveTo>
                    <a:lnTo>
                      <a:pt x="424" y="141"/>
                    </a:lnTo>
                    <a:lnTo>
                      <a:pt x="283" y="212"/>
                    </a:lnTo>
                    <a:lnTo>
                      <a:pt x="142" y="353"/>
                    </a:lnTo>
                    <a:lnTo>
                      <a:pt x="71" y="564"/>
                    </a:lnTo>
                    <a:lnTo>
                      <a:pt x="1" y="705"/>
                    </a:lnTo>
                    <a:lnTo>
                      <a:pt x="1" y="987"/>
                    </a:lnTo>
                    <a:lnTo>
                      <a:pt x="71" y="1199"/>
                    </a:lnTo>
                    <a:lnTo>
                      <a:pt x="283" y="1480"/>
                    </a:lnTo>
                    <a:lnTo>
                      <a:pt x="565" y="1692"/>
                    </a:lnTo>
                    <a:lnTo>
                      <a:pt x="917" y="1833"/>
                    </a:lnTo>
                    <a:lnTo>
                      <a:pt x="1551" y="1833"/>
                    </a:lnTo>
                    <a:lnTo>
                      <a:pt x="1833" y="1621"/>
                    </a:lnTo>
                    <a:lnTo>
                      <a:pt x="1904" y="1480"/>
                    </a:lnTo>
                    <a:lnTo>
                      <a:pt x="1974" y="1340"/>
                    </a:lnTo>
                    <a:lnTo>
                      <a:pt x="2045" y="917"/>
                    </a:lnTo>
                    <a:lnTo>
                      <a:pt x="1974" y="635"/>
                    </a:lnTo>
                    <a:lnTo>
                      <a:pt x="1904" y="423"/>
                    </a:lnTo>
                    <a:lnTo>
                      <a:pt x="1763" y="282"/>
                    </a:lnTo>
                    <a:lnTo>
                      <a:pt x="1551" y="141"/>
                    </a:lnTo>
                    <a:lnTo>
                      <a:pt x="1199"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grpSp>
        <p:sp>
          <p:nvSpPr>
            <p:cNvPr id="231" name="Shape 231"/>
            <p:cNvSpPr/>
            <p:nvPr/>
          </p:nvSpPr>
          <p:spPr>
            <a:xfrm>
              <a:off x="1177875" y="2516525"/>
              <a:ext cx="652000" cy="1566525"/>
            </a:xfrm>
            <a:custGeom>
              <a:avLst/>
              <a:gdLst/>
              <a:ahLst/>
              <a:cxnLst/>
              <a:rect l="0" t="0" r="0" b="0"/>
              <a:pathLst>
                <a:path w="26080" h="62661" extrusionOk="0">
                  <a:moveTo>
                    <a:pt x="19525" y="13956"/>
                  </a:moveTo>
                  <a:lnTo>
                    <a:pt x="19807" y="14027"/>
                  </a:lnTo>
                  <a:lnTo>
                    <a:pt x="20088" y="14168"/>
                  </a:lnTo>
                  <a:lnTo>
                    <a:pt x="19595" y="14168"/>
                  </a:lnTo>
                  <a:lnTo>
                    <a:pt x="19243" y="14097"/>
                  </a:lnTo>
                  <a:lnTo>
                    <a:pt x="19313" y="14027"/>
                  </a:lnTo>
                  <a:lnTo>
                    <a:pt x="19313" y="13956"/>
                  </a:lnTo>
                  <a:close/>
                  <a:moveTo>
                    <a:pt x="16353" y="15366"/>
                  </a:moveTo>
                  <a:lnTo>
                    <a:pt x="16635" y="15507"/>
                  </a:lnTo>
                  <a:lnTo>
                    <a:pt x="16776" y="15648"/>
                  </a:lnTo>
                  <a:lnTo>
                    <a:pt x="16917" y="15930"/>
                  </a:lnTo>
                  <a:lnTo>
                    <a:pt x="16917" y="16353"/>
                  </a:lnTo>
                  <a:lnTo>
                    <a:pt x="16846" y="16423"/>
                  </a:lnTo>
                  <a:lnTo>
                    <a:pt x="16776" y="16564"/>
                  </a:lnTo>
                  <a:lnTo>
                    <a:pt x="16494" y="16705"/>
                  </a:lnTo>
                  <a:lnTo>
                    <a:pt x="16141" y="16776"/>
                  </a:lnTo>
                  <a:lnTo>
                    <a:pt x="15648" y="16846"/>
                  </a:lnTo>
                  <a:lnTo>
                    <a:pt x="14802" y="16917"/>
                  </a:lnTo>
                  <a:lnTo>
                    <a:pt x="14309" y="16846"/>
                  </a:lnTo>
                  <a:lnTo>
                    <a:pt x="13956" y="16776"/>
                  </a:lnTo>
                  <a:lnTo>
                    <a:pt x="13815" y="16635"/>
                  </a:lnTo>
                  <a:lnTo>
                    <a:pt x="13745" y="16494"/>
                  </a:lnTo>
                  <a:lnTo>
                    <a:pt x="13815" y="16282"/>
                  </a:lnTo>
                  <a:lnTo>
                    <a:pt x="14027" y="16141"/>
                  </a:lnTo>
                  <a:lnTo>
                    <a:pt x="14238" y="15930"/>
                  </a:lnTo>
                  <a:lnTo>
                    <a:pt x="14943" y="15577"/>
                  </a:lnTo>
                  <a:lnTo>
                    <a:pt x="15296" y="15436"/>
                  </a:lnTo>
                  <a:lnTo>
                    <a:pt x="15648" y="15366"/>
                  </a:lnTo>
                  <a:close/>
                  <a:moveTo>
                    <a:pt x="18397" y="17269"/>
                  </a:moveTo>
                  <a:lnTo>
                    <a:pt x="18820" y="17480"/>
                  </a:lnTo>
                  <a:lnTo>
                    <a:pt x="18890" y="17692"/>
                  </a:lnTo>
                  <a:lnTo>
                    <a:pt x="18890" y="17833"/>
                  </a:lnTo>
                  <a:lnTo>
                    <a:pt x="18820" y="17974"/>
                  </a:lnTo>
                  <a:lnTo>
                    <a:pt x="18749" y="18115"/>
                  </a:lnTo>
                  <a:lnTo>
                    <a:pt x="18326" y="18890"/>
                  </a:lnTo>
                  <a:lnTo>
                    <a:pt x="18044" y="19383"/>
                  </a:lnTo>
                  <a:lnTo>
                    <a:pt x="17763" y="19665"/>
                  </a:lnTo>
                  <a:lnTo>
                    <a:pt x="17551" y="19736"/>
                  </a:lnTo>
                  <a:lnTo>
                    <a:pt x="17340" y="19736"/>
                  </a:lnTo>
                  <a:lnTo>
                    <a:pt x="17199" y="19595"/>
                  </a:lnTo>
                  <a:lnTo>
                    <a:pt x="17128" y="19313"/>
                  </a:lnTo>
                  <a:lnTo>
                    <a:pt x="17058" y="18961"/>
                  </a:lnTo>
                  <a:lnTo>
                    <a:pt x="17128" y="18608"/>
                  </a:lnTo>
                  <a:lnTo>
                    <a:pt x="17199" y="18256"/>
                  </a:lnTo>
                  <a:lnTo>
                    <a:pt x="17340" y="17903"/>
                  </a:lnTo>
                  <a:lnTo>
                    <a:pt x="17481" y="17621"/>
                  </a:lnTo>
                  <a:lnTo>
                    <a:pt x="17763" y="17410"/>
                  </a:lnTo>
                  <a:lnTo>
                    <a:pt x="18044" y="17269"/>
                  </a:lnTo>
                  <a:close/>
                  <a:moveTo>
                    <a:pt x="13886" y="20441"/>
                  </a:moveTo>
                  <a:lnTo>
                    <a:pt x="13674" y="21005"/>
                  </a:lnTo>
                  <a:lnTo>
                    <a:pt x="13604" y="21568"/>
                  </a:lnTo>
                  <a:lnTo>
                    <a:pt x="13534" y="21850"/>
                  </a:lnTo>
                  <a:lnTo>
                    <a:pt x="13252" y="22344"/>
                  </a:lnTo>
                  <a:lnTo>
                    <a:pt x="13111" y="22555"/>
                  </a:lnTo>
                  <a:lnTo>
                    <a:pt x="12970" y="22696"/>
                  </a:lnTo>
                  <a:lnTo>
                    <a:pt x="12758" y="22767"/>
                  </a:lnTo>
                  <a:lnTo>
                    <a:pt x="12617" y="22696"/>
                  </a:lnTo>
                  <a:lnTo>
                    <a:pt x="12406" y="22485"/>
                  </a:lnTo>
                  <a:lnTo>
                    <a:pt x="12335" y="22344"/>
                  </a:lnTo>
                  <a:lnTo>
                    <a:pt x="12265" y="22132"/>
                  </a:lnTo>
                  <a:lnTo>
                    <a:pt x="12265" y="21921"/>
                  </a:lnTo>
                  <a:lnTo>
                    <a:pt x="12406" y="21639"/>
                  </a:lnTo>
                  <a:lnTo>
                    <a:pt x="12617" y="21287"/>
                  </a:lnTo>
                  <a:lnTo>
                    <a:pt x="12970" y="21005"/>
                  </a:lnTo>
                  <a:lnTo>
                    <a:pt x="13322" y="20723"/>
                  </a:lnTo>
                  <a:lnTo>
                    <a:pt x="13886" y="20441"/>
                  </a:lnTo>
                  <a:close/>
                  <a:moveTo>
                    <a:pt x="6979" y="22767"/>
                  </a:moveTo>
                  <a:lnTo>
                    <a:pt x="7401" y="22837"/>
                  </a:lnTo>
                  <a:lnTo>
                    <a:pt x="7824" y="23049"/>
                  </a:lnTo>
                  <a:lnTo>
                    <a:pt x="8247" y="23190"/>
                  </a:lnTo>
                  <a:lnTo>
                    <a:pt x="8811" y="23472"/>
                  </a:lnTo>
                  <a:lnTo>
                    <a:pt x="8600" y="23683"/>
                  </a:lnTo>
                  <a:lnTo>
                    <a:pt x="8247" y="23894"/>
                  </a:lnTo>
                  <a:lnTo>
                    <a:pt x="7754" y="24035"/>
                  </a:lnTo>
                  <a:lnTo>
                    <a:pt x="7260" y="24176"/>
                  </a:lnTo>
                  <a:lnTo>
                    <a:pt x="6767" y="24176"/>
                  </a:lnTo>
                  <a:lnTo>
                    <a:pt x="6415" y="24106"/>
                  </a:lnTo>
                  <a:lnTo>
                    <a:pt x="6274" y="23965"/>
                  </a:lnTo>
                  <a:lnTo>
                    <a:pt x="6203" y="23824"/>
                  </a:lnTo>
                  <a:lnTo>
                    <a:pt x="6133" y="23683"/>
                  </a:lnTo>
                  <a:lnTo>
                    <a:pt x="6133" y="23472"/>
                  </a:lnTo>
                  <a:lnTo>
                    <a:pt x="6203" y="23190"/>
                  </a:lnTo>
                  <a:lnTo>
                    <a:pt x="6274" y="23049"/>
                  </a:lnTo>
                  <a:lnTo>
                    <a:pt x="6415" y="22908"/>
                  </a:lnTo>
                  <a:lnTo>
                    <a:pt x="6556" y="22837"/>
                  </a:lnTo>
                  <a:lnTo>
                    <a:pt x="6979" y="22767"/>
                  </a:lnTo>
                  <a:close/>
                  <a:moveTo>
                    <a:pt x="9868" y="23965"/>
                  </a:moveTo>
                  <a:lnTo>
                    <a:pt x="9868" y="24247"/>
                  </a:lnTo>
                  <a:lnTo>
                    <a:pt x="9868" y="24458"/>
                  </a:lnTo>
                  <a:lnTo>
                    <a:pt x="9727" y="24317"/>
                  </a:lnTo>
                  <a:lnTo>
                    <a:pt x="9727" y="24247"/>
                  </a:lnTo>
                  <a:lnTo>
                    <a:pt x="9727" y="24106"/>
                  </a:lnTo>
                  <a:lnTo>
                    <a:pt x="9868" y="23965"/>
                  </a:lnTo>
                  <a:close/>
                  <a:moveTo>
                    <a:pt x="9868" y="24599"/>
                  </a:moveTo>
                  <a:lnTo>
                    <a:pt x="9939" y="26079"/>
                  </a:lnTo>
                  <a:lnTo>
                    <a:pt x="9868" y="26502"/>
                  </a:lnTo>
                  <a:lnTo>
                    <a:pt x="9798" y="26925"/>
                  </a:lnTo>
                  <a:lnTo>
                    <a:pt x="9657" y="27348"/>
                  </a:lnTo>
                  <a:lnTo>
                    <a:pt x="9445" y="27701"/>
                  </a:lnTo>
                  <a:lnTo>
                    <a:pt x="9234" y="27912"/>
                  </a:lnTo>
                  <a:lnTo>
                    <a:pt x="9023" y="27912"/>
                  </a:lnTo>
                  <a:lnTo>
                    <a:pt x="8952" y="27771"/>
                  </a:lnTo>
                  <a:lnTo>
                    <a:pt x="8882" y="27630"/>
                  </a:lnTo>
                  <a:lnTo>
                    <a:pt x="8670" y="27066"/>
                  </a:lnTo>
                  <a:lnTo>
                    <a:pt x="8670" y="26502"/>
                  </a:lnTo>
                  <a:lnTo>
                    <a:pt x="8741" y="26150"/>
                  </a:lnTo>
                  <a:lnTo>
                    <a:pt x="8952" y="25798"/>
                  </a:lnTo>
                  <a:lnTo>
                    <a:pt x="9164" y="25586"/>
                  </a:lnTo>
                  <a:lnTo>
                    <a:pt x="9657" y="25163"/>
                  </a:lnTo>
                  <a:lnTo>
                    <a:pt x="9798" y="24952"/>
                  </a:lnTo>
                  <a:lnTo>
                    <a:pt x="9868" y="24599"/>
                  </a:lnTo>
                  <a:close/>
                  <a:moveTo>
                    <a:pt x="19313" y="28335"/>
                  </a:moveTo>
                  <a:lnTo>
                    <a:pt x="19243" y="28687"/>
                  </a:lnTo>
                  <a:lnTo>
                    <a:pt x="19243" y="29040"/>
                  </a:lnTo>
                  <a:lnTo>
                    <a:pt x="19313" y="29181"/>
                  </a:lnTo>
                  <a:lnTo>
                    <a:pt x="19454" y="29322"/>
                  </a:lnTo>
                  <a:lnTo>
                    <a:pt x="19595" y="29392"/>
                  </a:lnTo>
                  <a:lnTo>
                    <a:pt x="19807" y="29392"/>
                  </a:lnTo>
                  <a:lnTo>
                    <a:pt x="19313" y="30238"/>
                  </a:lnTo>
                  <a:lnTo>
                    <a:pt x="19031" y="30661"/>
                  </a:lnTo>
                  <a:lnTo>
                    <a:pt x="18679" y="31084"/>
                  </a:lnTo>
                  <a:lnTo>
                    <a:pt x="18538" y="31013"/>
                  </a:lnTo>
                  <a:lnTo>
                    <a:pt x="18397" y="30872"/>
                  </a:lnTo>
                  <a:lnTo>
                    <a:pt x="18326" y="30731"/>
                  </a:lnTo>
                  <a:lnTo>
                    <a:pt x="18256" y="30590"/>
                  </a:lnTo>
                  <a:lnTo>
                    <a:pt x="18326" y="30168"/>
                  </a:lnTo>
                  <a:lnTo>
                    <a:pt x="18467" y="29745"/>
                  </a:lnTo>
                  <a:lnTo>
                    <a:pt x="18679" y="29251"/>
                  </a:lnTo>
                  <a:lnTo>
                    <a:pt x="18961" y="28899"/>
                  </a:lnTo>
                  <a:lnTo>
                    <a:pt x="19313" y="28335"/>
                  </a:lnTo>
                  <a:close/>
                  <a:moveTo>
                    <a:pt x="21569" y="28758"/>
                  </a:moveTo>
                  <a:lnTo>
                    <a:pt x="22062" y="28969"/>
                  </a:lnTo>
                  <a:lnTo>
                    <a:pt x="22555" y="29181"/>
                  </a:lnTo>
                  <a:lnTo>
                    <a:pt x="23049" y="29533"/>
                  </a:lnTo>
                  <a:lnTo>
                    <a:pt x="23472" y="29886"/>
                  </a:lnTo>
                  <a:lnTo>
                    <a:pt x="23754" y="30238"/>
                  </a:lnTo>
                  <a:lnTo>
                    <a:pt x="23824" y="30450"/>
                  </a:lnTo>
                  <a:lnTo>
                    <a:pt x="23824" y="30661"/>
                  </a:lnTo>
                  <a:lnTo>
                    <a:pt x="23754" y="30872"/>
                  </a:lnTo>
                  <a:lnTo>
                    <a:pt x="23613" y="31013"/>
                  </a:lnTo>
                  <a:lnTo>
                    <a:pt x="23401" y="31225"/>
                  </a:lnTo>
                  <a:lnTo>
                    <a:pt x="23190" y="31366"/>
                  </a:lnTo>
                  <a:lnTo>
                    <a:pt x="22908" y="31436"/>
                  </a:lnTo>
                  <a:lnTo>
                    <a:pt x="22696" y="31366"/>
                  </a:lnTo>
                  <a:lnTo>
                    <a:pt x="22485" y="31295"/>
                  </a:lnTo>
                  <a:lnTo>
                    <a:pt x="22203" y="31154"/>
                  </a:lnTo>
                  <a:lnTo>
                    <a:pt x="21780" y="30802"/>
                  </a:lnTo>
                  <a:lnTo>
                    <a:pt x="21428" y="30309"/>
                  </a:lnTo>
                  <a:lnTo>
                    <a:pt x="21216" y="29745"/>
                  </a:lnTo>
                  <a:lnTo>
                    <a:pt x="21146" y="29251"/>
                  </a:lnTo>
                  <a:lnTo>
                    <a:pt x="21146" y="28969"/>
                  </a:lnTo>
                  <a:lnTo>
                    <a:pt x="21216" y="28758"/>
                  </a:lnTo>
                  <a:close/>
                  <a:moveTo>
                    <a:pt x="20934" y="33410"/>
                  </a:moveTo>
                  <a:lnTo>
                    <a:pt x="21075" y="33692"/>
                  </a:lnTo>
                  <a:lnTo>
                    <a:pt x="21133" y="33749"/>
                  </a:lnTo>
                  <a:lnTo>
                    <a:pt x="21005" y="34326"/>
                  </a:lnTo>
                  <a:lnTo>
                    <a:pt x="20511" y="34467"/>
                  </a:lnTo>
                  <a:lnTo>
                    <a:pt x="20018" y="34538"/>
                  </a:lnTo>
                  <a:lnTo>
                    <a:pt x="20018" y="34538"/>
                  </a:lnTo>
                  <a:lnTo>
                    <a:pt x="20159" y="34185"/>
                  </a:lnTo>
                  <a:lnTo>
                    <a:pt x="20441" y="33903"/>
                  </a:lnTo>
                  <a:lnTo>
                    <a:pt x="20934" y="33410"/>
                  </a:lnTo>
                  <a:close/>
                  <a:moveTo>
                    <a:pt x="22767" y="34115"/>
                  </a:moveTo>
                  <a:lnTo>
                    <a:pt x="23260" y="34185"/>
                  </a:lnTo>
                  <a:lnTo>
                    <a:pt x="23754" y="34256"/>
                  </a:lnTo>
                  <a:lnTo>
                    <a:pt x="24247" y="34467"/>
                  </a:lnTo>
                  <a:lnTo>
                    <a:pt x="24670" y="34749"/>
                  </a:lnTo>
                  <a:lnTo>
                    <a:pt x="24811" y="34890"/>
                  </a:lnTo>
                  <a:lnTo>
                    <a:pt x="24881" y="35031"/>
                  </a:lnTo>
                  <a:lnTo>
                    <a:pt x="24881" y="35172"/>
                  </a:lnTo>
                  <a:lnTo>
                    <a:pt x="24811" y="35313"/>
                  </a:lnTo>
                  <a:lnTo>
                    <a:pt x="24599" y="35454"/>
                  </a:lnTo>
                  <a:lnTo>
                    <a:pt x="24247" y="35524"/>
                  </a:lnTo>
                  <a:lnTo>
                    <a:pt x="23824" y="35454"/>
                  </a:lnTo>
                  <a:lnTo>
                    <a:pt x="23613" y="35383"/>
                  </a:lnTo>
                  <a:lnTo>
                    <a:pt x="23401" y="35242"/>
                  </a:lnTo>
                  <a:lnTo>
                    <a:pt x="23190" y="35031"/>
                  </a:lnTo>
                  <a:lnTo>
                    <a:pt x="23049" y="34820"/>
                  </a:lnTo>
                  <a:lnTo>
                    <a:pt x="22837" y="34467"/>
                  </a:lnTo>
                  <a:lnTo>
                    <a:pt x="22767" y="34115"/>
                  </a:lnTo>
                  <a:close/>
                  <a:moveTo>
                    <a:pt x="7260" y="35877"/>
                  </a:moveTo>
                  <a:lnTo>
                    <a:pt x="6626" y="36723"/>
                  </a:lnTo>
                  <a:lnTo>
                    <a:pt x="5851" y="37498"/>
                  </a:lnTo>
                  <a:lnTo>
                    <a:pt x="5146" y="37991"/>
                  </a:lnTo>
                  <a:lnTo>
                    <a:pt x="4441" y="38485"/>
                  </a:lnTo>
                  <a:lnTo>
                    <a:pt x="4723" y="38273"/>
                  </a:lnTo>
                  <a:lnTo>
                    <a:pt x="4935" y="37991"/>
                  </a:lnTo>
                  <a:lnTo>
                    <a:pt x="5569" y="37216"/>
                  </a:lnTo>
                  <a:lnTo>
                    <a:pt x="5921" y="36793"/>
                  </a:lnTo>
                  <a:lnTo>
                    <a:pt x="6344" y="36370"/>
                  </a:lnTo>
                  <a:lnTo>
                    <a:pt x="6767" y="36088"/>
                  </a:lnTo>
                  <a:lnTo>
                    <a:pt x="7260" y="35877"/>
                  </a:lnTo>
                  <a:close/>
                  <a:moveTo>
                    <a:pt x="21639" y="37568"/>
                  </a:moveTo>
                  <a:lnTo>
                    <a:pt x="21569" y="37921"/>
                  </a:lnTo>
                  <a:lnTo>
                    <a:pt x="21357" y="38344"/>
                  </a:lnTo>
                  <a:lnTo>
                    <a:pt x="20934" y="38978"/>
                  </a:lnTo>
                  <a:lnTo>
                    <a:pt x="20723" y="39331"/>
                  </a:lnTo>
                  <a:lnTo>
                    <a:pt x="20511" y="39612"/>
                  </a:lnTo>
                  <a:lnTo>
                    <a:pt x="20229" y="39824"/>
                  </a:lnTo>
                  <a:lnTo>
                    <a:pt x="19948" y="40035"/>
                  </a:lnTo>
                  <a:lnTo>
                    <a:pt x="19807" y="40035"/>
                  </a:lnTo>
                  <a:lnTo>
                    <a:pt x="19736" y="39894"/>
                  </a:lnTo>
                  <a:lnTo>
                    <a:pt x="19736" y="39824"/>
                  </a:lnTo>
                  <a:lnTo>
                    <a:pt x="19807" y="39612"/>
                  </a:lnTo>
                  <a:lnTo>
                    <a:pt x="20088" y="39260"/>
                  </a:lnTo>
                  <a:lnTo>
                    <a:pt x="20441" y="38767"/>
                  </a:lnTo>
                  <a:lnTo>
                    <a:pt x="21287" y="37921"/>
                  </a:lnTo>
                  <a:lnTo>
                    <a:pt x="21639" y="37568"/>
                  </a:lnTo>
                  <a:close/>
                  <a:moveTo>
                    <a:pt x="7754" y="38203"/>
                  </a:moveTo>
                  <a:lnTo>
                    <a:pt x="7824" y="38767"/>
                  </a:lnTo>
                  <a:lnTo>
                    <a:pt x="7824" y="39331"/>
                  </a:lnTo>
                  <a:lnTo>
                    <a:pt x="7824" y="39894"/>
                  </a:lnTo>
                  <a:lnTo>
                    <a:pt x="7683" y="40388"/>
                  </a:lnTo>
                  <a:lnTo>
                    <a:pt x="7613" y="40811"/>
                  </a:lnTo>
                  <a:lnTo>
                    <a:pt x="7331" y="41163"/>
                  </a:lnTo>
                  <a:lnTo>
                    <a:pt x="7260" y="41234"/>
                  </a:lnTo>
                  <a:lnTo>
                    <a:pt x="7190" y="41163"/>
                  </a:lnTo>
                  <a:lnTo>
                    <a:pt x="7120" y="40952"/>
                  </a:lnTo>
                  <a:lnTo>
                    <a:pt x="7120" y="40529"/>
                  </a:lnTo>
                  <a:lnTo>
                    <a:pt x="7260" y="39965"/>
                  </a:lnTo>
                  <a:lnTo>
                    <a:pt x="7542" y="38837"/>
                  </a:lnTo>
                  <a:lnTo>
                    <a:pt x="7754" y="38203"/>
                  </a:lnTo>
                  <a:close/>
                  <a:moveTo>
                    <a:pt x="22908" y="38203"/>
                  </a:moveTo>
                  <a:lnTo>
                    <a:pt x="23472" y="38555"/>
                  </a:lnTo>
                  <a:lnTo>
                    <a:pt x="23824" y="38908"/>
                  </a:lnTo>
                  <a:lnTo>
                    <a:pt x="24036" y="39260"/>
                  </a:lnTo>
                  <a:lnTo>
                    <a:pt x="24106" y="39612"/>
                  </a:lnTo>
                  <a:lnTo>
                    <a:pt x="24106" y="40035"/>
                  </a:lnTo>
                  <a:lnTo>
                    <a:pt x="23965" y="40317"/>
                  </a:lnTo>
                  <a:lnTo>
                    <a:pt x="23754" y="40670"/>
                  </a:lnTo>
                  <a:lnTo>
                    <a:pt x="23542" y="40952"/>
                  </a:lnTo>
                  <a:lnTo>
                    <a:pt x="23331" y="41163"/>
                  </a:lnTo>
                  <a:lnTo>
                    <a:pt x="23049" y="41304"/>
                  </a:lnTo>
                  <a:lnTo>
                    <a:pt x="22767" y="41375"/>
                  </a:lnTo>
                  <a:lnTo>
                    <a:pt x="22555" y="41375"/>
                  </a:lnTo>
                  <a:lnTo>
                    <a:pt x="22414" y="41234"/>
                  </a:lnTo>
                  <a:lnTo>
                    <a:pt x="22344" y="41022"/>
                  </a:lnTo>
                  <a:lnTo>
                    <a:pt x="22344" y="40670"/>
                  </a:lnTo>
                  <a:lnTo>
                    <a:pt x="22414" y="40247"/>
                  </a:lnTo>
                  <a:lnTo>
                    <a:pt x="22696" y="39190"/>
                  </a:lnTo>
                  <a:lnTo>
                    <a:pt x="22908" y="38203"/>
                  </a:lnTo>
                  <a:close/>
                  <a:moveTo>
                    <a:pt x="3102" y="42784"/>
                  </a:moveTo>
                  <a:lnTo>
                    <a:pt x="3172" y="42925"/>
                  </a:lnTo>
                  <a:lnTo>
                    <a:pt x="3172" y="43137"/>
                  </a:lnTo>
                  <a:lnTo>
                    <a:pt x="2961" y="43630"/>
                  </a:lnTo>
                  <a:lnTo>
                    <a:pt x="2538" y="44405"/>
                  </a:lnTo>
                  <a:lnTo>
                    <a:pt x="1904" y="44828"/>
                  </a:lnTo>
                  <a:lnTo>
                    <a:pt x="1481" y="44828"/>
                  </a:lnTo>
                  <a:lnTo>
                    <a:pt x="1481" y="44687"/>
                  </a:lnTo>
                  <a:lnTo>
                    <a:pt x="1622" y="44405"/>
                  </a:lnTo>
                  <a:lnTo>
                    <a:pt x="1904" y="43983"/>
                  </a:lnTo>
                  <a:lnTo>
                    <a:pt x="2256" y="43489"/>
                  </a:lnTo>
                  <a:lnTo>
                    <a:pt x="2679" y="43066"/>
                  </a:lnTo>
                  <a:lnTo>
                    <a:pt x="3102" y="42784"/>
                  </a:lnTo>
                  <a:close/>
                  <a:moveTo>
                    <a:pt x="4441" y="43419"/>
                  </a:moveTo>
                  <a:lnTo>
                    <a:pt x="4935" y="43771"/>
                  </a:lnTo>
                  <a:lnTo>
                    <a:pt x="5075" y="43912"/>
                  </a:lnTo>
                  <a:lnTo>
                    <a:pt x="5146" y="44194"/>
                  </a:lnTo>
                  <a:lnTo>
                    <a:pt x="5146" y="44405"/>
                  </a:lnTo>
                  <a:lnTo>
                    <a:pt x="5146" y="44617"/>
                  </a:lnTo>
                  <a:lnTo>
                    <a:pt x="5005" y="45110"/>
                  </a:lnTo>
                  <a:lnTo>
                    <a:pt x="4794" y="45392"/>
                  </a:lnTo>
                  <a:lnTo>
                    <a:pt x="4653" y="45463"/>
                  </a:lnTo>
                  <a:lnTo>
                    <a:pt x="4512" y="45463"/>
                  </a:lnTo>
                  <a:lnTo>
                    <a:pt x="4441" y="45392"/>
                  </a:lnTo>
                  <a:lnTo>
                    <a:pt x="4300" y="45251"/>
                  </a:lnTo>
                  <a:lnTo>
                    <a:pt x="4300" y="44969"/>
                  </a:lnTo>
                  <a:lnTo>
                    <a:pt x="4300" y="44617"/>
                  </a:lnTo>
                  <a:lnTo>
                    <a:pt x="4300" y="44053"/>
                  </a:lnTo>
                  <a:lnTo>
                    <a:pt x="4441" y="43419"/>
                  </a:lnTo>
                  <a:close/>
                  <a:moveTo>
                    <a:pt x="12688" y="43912"/>
                  </a:moveTo>
                  <a:lnTo>
                    <a:pt x="13322" y="44053"/>
                  </a:lnTo>
                  <a:lnTo>
                    <a:pt x="13956" y="44335"/>
                  </a:lnTo>
                  <a:lnTo>
                    <a:pt x="14450" y="44687"/>
                  </a:lnTo>
                  <a:lnTo>
                    <a:pt x="14661" y="44899"/>
                  </a:lnTo>
                  <a:lnTo>
                    <a:pt x="14873" y="45181"/>
                  </a:lnTo>
                  <a:lnTo>
                    <a:pt x="14943" y="45322"/>
                  </a:lnTo>
                  <a:lnTo>
                    <a:pt x="15014" y="45392"/>
                  </a:lnTo>
                  <a:lnTo>
                    <a:pt x="15014" y="45533"/>
                  </a:lnTo>
                  <a:lnTo>
                    <a:pt x="14873" y="45674"/>
                  </a:lnTo>
                  <a:lnTo>
                    <a:pt x="14661" y="45674"/>
                  </a:lnTo>
                  <a:lnTo>
                    <a:pt x="14379" y="45533"/>
                  </a:lnTo>
                  <a:lnTo>
                    <a:pt x="14027" y="45322"/>
                  </a:lnTo>
                  <a:lnTo>
                    <a:pt x="13674" y="45040"/>
                  </a:lnTo>
                  <a:lnTo>
                    <a:pt x="13040" y="44405"/>
                  </a:lnTo>
                  <a:lnTo>
                    <a:pt x="12688" y="43912"/>
                  </a:lnTo>
                  <a:close/>
                  <a:moveTo>
                    <a:pt x="12617" y="46168"/>
                  </a:moveTo>
                  <a:lnTo>
                    <a:pt x="12688" y="46238"/>
                  </a:lnTo>
                  <a:lnTo>
                    <a:pt x="12688" y="46520"/>
                  </a:lnTo>
                  <a:lnTo>
                    <a:pt x="12688" y="46872"/>
                  </a:lnTo>
                  <a:lnTo>
                    <a:pt x="12547" y="47859"/>
                  </a:lnTo>
                  <a:lnTo>
                    <a:pt x="12406" y="48353"/>
                  </a:lnTo>
                  <a:lnTo>
                    <a:pt x="12265" y="48705"/>
                  </a:lnTo>
                  <a:lnTo>
                    <a:pt x="12053" y="48987"/>
                  </a:lnTo>
                  <a:lnTo>
                    <a:pt x="11912" y="49057"/>
                  </a:lnTo>
                  <a:lnTo>
                    <a:pt x="11771" y="49057"/>
                  </a:lnTo>
                  <a:lnTo>
                    <a:pt x="11701" y="48987"/>
                  </a:lnTo>
                  <a:lnTo>
                    <a:pt x="11701" y="48916"/>
                  </a:lnTo>
                  <a:lnTo>
                    <a:pt x="11701" y="48494"/>
                  </a:lnTo>
                  <a:lnTo>
                    <a:pt x="11771" y="48000"/>
                  </a:lnTo>
                  <a:lnTo>
                    <a:pt x="11983" y="47436"/>
                  </a:lnTo>
                  <a:lnTo>
                    <a:pt x="12194" y="46872"/>
                  </a:lnTo>
                  <a:lnTo>
                    <a:pt x="12406" y="46449"/>
                  </a:lnTo>
                  <a:lnTo>
                    <a:pt x="12547" y="46238"/>
                  </a:lnTo>
                  <a:lnTo>
                    <a:pt x="12617" y="46168"/>
                  </a:lnTo>
                  <a:close/>
                  <a:moveTo>
                    <a:pt x="2186" y="49128"/>
                  </a:moveTo>
                  <a:lnTo>
                    <a:pt x="2256" y="49692"/>
                  </a:lnTo>
                  <a:lnTo>
                    <a:pt x="2186" y="49833"/>
                  </a:lnTo>
                  <a:lnTo>
                    <a:pt x="2115" y="49974"/>
                  </a:lnTo>
                  <a:lnTo>
                    <a:pt x="1904" y="50185"/>
                  </a:lnTo>
                  <a:lnTo>
                    <a:pt x="1622" y="50256"/>
                  </a:lnTo>
                  <a:lnTo>
                    <a:pt x="1340" y="50185"/>
                  </a:lnTo>
                  <a:lnTo>
                    <a:pt x="1128" y="49974"/>
                  </a:lnTo>
                  <a:lnTo>
                    <a:pt x="987" y="49762"/>
                  </a:lnTo>
                  <a:lnTo>
                    <a:pt x="987" y="49621"/>
                  </a:lnTo>
                  <a:lnTo>
                    <a:pt x="1058" y="49480"/>
                  </a:lnTo>
                  <a:lnTo>
                    <a:pt x="1269" y="49128"/>
                  </a:lnTo>
                  <a:lnTo>
                    <a:pt x="1481" y="49269"/>
                  </a:lnTo>
                  <a:lnTo>
                    <a:pt x="1692" y="49410"/>
                  </a:lnTo>
                  <a:lnTo>
                    <a:pt x="1904" y="49339"/>
                  </a:lnTo>
                  <a:lnTo>
                    <a:pt x="2186" y="49128"/>
                  </a:lnTo>
                  <a:close/>
                  <a:moveTo>
                    <a:pt x="14732" y="49551"/>
                  </a:moveTo>
                  <a:lnTo>
                    <a:pt x="16423" y="50185"/>
                  </a:lnTo>
                  <a:lnTo>
                    <a:pt x="16635" y="50185"/>
                  </a:lnTo>
                  <a:lnTo>
                    <a:pt x="16705" y="50256"/>
                  </a:lnTo>
                  <a:lnTo>
                    <a:pt x="16705" y="50397"/>
                  </a:lnTo>
                  <a:lnTo>
                    <a:pt x="16635" y="50538"/>
                  </a:lnTo>
                  <a:lnTo>
                    <a:pt x="16141" y="50538"/>
                  </a:lnTo>
                  <a:lnTo>
                    <a:pt x="15859" y="50467"/>
                  </a:lnTo>
                  <a:lnTo>
                    <a:pt x="15578" y="50256"/>
                  </a:lnTo>
                  <a:lnTo>
                    <a:pt x="15155" y="49903"/>
                  </a:lnTo>
                  <a:lnTo>
                    <a:pt x="14732" y="49551"/>
                  </a:lnTo>
                  <a:close/>
                  <a:moveTo>
                    <a:pt x="11208" y="42925"/>
                  </a:moveTo>
                  <a:lnTo>
                    <a:pt x="12194" y="45040"/>
                  </a:lnTo>
                  <a:lnTo>
                    <a:pt x="12194" y="45392"/>
                  </a:lnTo>
                  <a:lnTo>
                    <a:pt x="12194" y="45674"/>
                  </a:lnTo>
                  <a:lnTo>
                    <a:pt x="12265" y="46027"/>
                  </a:lnTo>
                  <a:lnTo>
                    <a:pt x="12194" y="46379"/>
                  </a:lnTo>
                  <a:lnTo>
                    <a:pt x="12124" y="46661"/>
                  </a:lnTo>
                  <a:lnTo>
                    <a:pt x="11912" y="46943"/>
                  </a:lnTo>
                  <a:lnTo>
                    <a:pt x="11419" y="47507"/>
                  </a:lnTo>
                  <a:lnTo>
                    <a:pt x="11208" y="47789"/>
                  </a:lnTo>
                  <a:lnTo>
                    <a:pt x="10996" y="48071"/>
                  </a:lnTo>
                  <a:lnTo>
                    <a:pt x="10855" y="48423"/>
                  </a:lnTo>
                  <a:lnTo>
                    <a:pt x="10785" y="48775"/>
                  </a:lnTo>
                  <a:lnTo>
                    <a:pt x="10855" y="49128"/>
                  </a:lnTo>
                  <a:lnTo>
                    <a:pt x="10926" y="49410"/>
                  </a:lnTo>
                  <a:lnTo>
                    <a:pt x="10996" y="49621"/>
                  </a:lnTo>
                  <a:lnTo>
                    <a:pt x="11137" y="49833"/>
                  </a:lnTo>
                  <a:lnTo>
                    <a:pt x="11278" y="49974"/>
                  </a:lnTo>
                  <a:lnTo>
                    <a:pt x="11419" y="50115"/>
                  </a:lnTo>
                  <a:lnTo>
                    <a:pt x="11560" y="50185"/>
                  </a:lnTo>
                  <a:lnTo>
                    <a:pt x="11771" y="50256"/>
                  </a:lnTo>
                  <a:lnTo>
                    <a:pt x="12194" y="50185"/>
                  </a:lnTo>
                  <a:lnTo>
                    <a:pt x="12617" y="49974"/>
                  </a:lnTo>
                  <a:lnTo>
                    <a:pt x="13040" y="49621"/>
                  </a:lnTo>
                  <a:lnTo>
                    <a:pt x="13322" y="49057"/>
                  </a:lnTo>
                  <a:lnTo>
                    <a:pt x="13674" y="50326"/>
                  </a:lnTo>
                  <a:lnTo>
                    <a:pt x="13815" y="51031"/>
                  </a:lnTo>
                  <a:lnTo>
                    <a:pt x="13886" y="51524"/>
                  </a:lnTo>
                  <a:lnTo>
                    <a:pt x="13745" y="51947"/>
                  </a:lnTo>
                  <a:lnTo>
                    <a:pt x="13393" y="52864"/>
                  </a:lnTo>
                  <a:lnTo>
                    <a:pt x="13252" y="53286"/>
                  </a:lnTo>
                  <a:lnTo>
                    <a:pt x="13040" y="53568"/>
                  </a:lnTo>
                  <a:lnTo>
                    <a:pt x="12899" y="53639"/>
                  </a:lnTo>
                  <a:lnTo>
                    <a:pt x="12829" y="53709"/>
                  </a:lnTo>
                  <a:lnTo>
                    <a:pt x="12758" y="53639"/>
                  </a:lnTo>
                  <a:lnTo>
                    <a:pt x="12688" y="53498"/>
                  </a:lnTo>
                  <a:lnTo>
                    <a:pt x="12617" y="53286"/>
                  </a:lnTo>
                  <a:lnTo>
                    <a:pt x="12688" y="52934"/>
                  </a:lnTo>
                  <a:lnTo>
                    <a:pt x="12899" y="52159"/>
                  </a:lnTo>
                  <a:lnTo>
                    <a:pt x="13181" y="51454"/>
                  </a:lnTo>
                  <a:lnTo>
                    <a:pt x="13393" y="51101"/>
                  </a:lnTo>
                  <a:lnTo>
                    <a:pt x="13040" y="51383"/>
                  </a:lnTo>
                  <a:lnTo>
                    <a:pt x="12688" y="51665"/>
                  </a:lnTo>
                  <a:lnTo>
                    <a:pt x="12335" y="52018"/>
                  </a:lnTo>
                  <a:lnTo>
                    <a:pt x="12053" y="52441"/>
                  </a:lnTo>
                  <a:lnTo>
                    <a:pt x="11912" y="52229"/>
                  </a:lnTo>
                  <a:lnTo>
                    <a:pt x="11701" y="52088"/>
                  </a:lnTo>
                  <a:lnTo>
                    <a:pt x="11278" y="51736"/>
                  </a:lnTo>
                  <a:lnTo>
                    <a:pt x="10855" y="51454"/>
                  </a:lnTo>
                  <a:lnTo>
                    <a:pt x="10714" y="51242"/>
                  </a:lnTo>
                  <a:lnTo>
                    <a:pt x="10573" y="51101"/>
                  </a:lnTo>
                  <a:lnTo>
                    <a:pt x="10503" y="50820"/>
                  </a:lnTo>
                  <a:lnTo>
                    <a:pt x="10432" y="50397"/>
                  </a:lnTo>
                  <a:lnTo>
                    <a:pt x="10432" y="49480"/>
                  </a:lnTo>
                  <a:lnTo>
                    <a:pt x="10644" y="47859"/>
                  </a:lnTo>
                  <a:lnTo>
                    <a:pt x="10855" y="45392"/>
                  </a:lnTo>
                  <a:lnTo>
                    <a:pt x="10996" y="44194"/>
                  </a:lnTo>
                  <a:lnTo>
                    <a:pt x="11208" y="42925"/>
                  </a:lnTo>
                  <a:close/>
                  <a:moveTo>
                    <a:pt x="10573" y="52441"/>
                  </a:moveTo>
                  <a:lnTo>
                    <a:pt x="11067" y="52934"/>
                  </a:lnTo>
                  <a:lnTo>
                    <a:pt x="11349" y="53498"/>
                  </a:lnTo>
                  <a:lnTo>
                    <a:pt x="11630" y="54062"/>
                  </a:lnTo>
                  <a:lnTo>
                    <a:pt x="11701" y="54696"/>
                  </a:lnTo>
                  <a:lnTo>
                    <a:pt x="10644" y="54273"/>
                  </a:lnTo>
                  <a:lnTo>
                    <a:pt x="10573" y="52441"/>
                  </a:lnTo>
                  <a:close/>
                  <a:moveTo>
                    <a:pt x="8655" y="54760"/>
                  </a:moveTo>
                  <a:lnTo>
                    <a:pt x="8600" y="55260"/>
                  </a:lnTo>
                  <a:lnTo>
                    <a:pt x="8388" y="56106"/>
                  </a:lnTo>
                  <a:lnTo>
                    <a:pt x="8177" y="56811"/>
                  </a:lnTo>
                  <a:lnTo>
                    <a:pt x="7965" y="57375"/>
                  </a:lnTo>
                  <a:lnTo>
                    <a:pt x="7824" y="57586"/>
                  </a:lnTo>
                  <a:lnTo>
                    <a:pt x="7683" y="57727"/>
                  </a:lnTo>
                  <a:lnTo>
                    <a:pt x="7472" y="57797"/>
                  </a:lnTo>
                  <a:lnTo>
                    <a:pt x="7331" y="57868"/>
                  </a:lnTo>
                  <a:lnTo>
                    <a:pt x="7120" y="57868"/>
                  </a:lnTo>
                  <a:lnTo>
                    <a:pt x="6908" y="57727"/>
                  </a:lnTo>
                  <a:lnTo>
                    <a:pt x="6838" y="57656"/>
                  </a:lnTo>
                  <a:lnTo>
                    <a:pt x="6908" y="57516"/>
                  </a:lnTo>
                  <a:lnTo>
                    <a:pt x="7049" y="57163"/>
                  </a:lnTo>
                  <a:lnTo>
                    <a:pt x="7683" y="56035"/>
                  </a:lnTo>
                  <a:lnTo>
                    <a:pt x="8655" y="54760"/>
                  </a:lnTo>
                  <a:close/>
                  <a:moveTo>
                    <a:pt x="10714" y="58361"/>
                  </a:moveTo>
                  <a:lnTo>
                    <a:pt x="10926" y="59066"/>
                  </a:lnTo>
                  <a:lnTo>
                    <a:pt x="10926" y="59771"/>
                  </a:lnTo>
                  <a:lnTo>
                    <a:pt x="10785" y="60476"/>
                  </a:lnTo>
                  <a:lnTo>
                    <a:pt x="10714" y="60828"/>
                  </a:lnTo>
                  <a:lnTo>
                    <a:pt x="10503" y="61181"/>
                  </a:lnTo>
                  <a:lnTo>
                    <a:pt x="10221" y="61533"/>
                  </a:lnTo>
                  <a:lnTo>
                    <a:pt x="10080" y="61604"/>
                  </a:lnTo>
                  <a:lnTo>
                    <a:pt x="10009" y="61674"/>
                  </a:lnTo>
                  <a:lnTo>
                    <a:pt x="9868" y="61674"/>
                  </a:lnTo>
                  <a:lnTo>
                    <a:pt x="9798" y="61604"/>
                  </a:lnTo>
                  <a:lnTo>
                    <a:pt x="9586" y="61392"/>
                  </a:lnTo>
                  <a:lnTo>
                    <a:pt x="9445" y="61040"/>
                  </a:lnTo>
                  <a:lnTo>
                    <a:pt x="9304" y="60687"/>
                  </a:lnTo>
                  <a:lnTo>
                    <a:pt x="9234" y="60053"/>
                  </a:lnTo>
                  <a:lnTo>
                    <a:pt x="9304" y="59419"/>
                  </a:lnTo>
                  <a:lnTo>
                    <a:pt x="9375" y="59066"/>
                  </a:lnTo>
                  <a:lnTo>
                    <a:pt x="9516" y="58855"/>
                  </a:lnTo>
                  <a:lnTo>
                    <a:pt x="9727" y="58784"/>
                  </a:lnTo>
                  <a:lnTo>
                    <a:pt x="10221" y="58714"/>
                  </a:lnTo>
                  <a:lnTo>
                    <a:pt x="10432" y="58643"/>
                  </a:lnTo>
                  <a:lnTo>
                    <a:pt x="10714" y="58361"/>
                  </a:lnTo>
                  <a:close/>
                  <a:moveTo>
                    <a:pt x="24458" y="0"/>
                  </a:moveTo>
                  <a:lnTo>
                    <a:pt x="24599" y="3736"/>
                  </a:lnTo>
                  <a:lnTo>
                    <a:pt x="24670" y="6485"/>
                  </a:lnTo>
                  <a:lnTo>
                    <a:pt x="24599" y="7965"/>
                  </a:lnTo>
                  <a:lnTo>
                    <a:pt x="24247" y="9727"/>
                  </a:lnTo>
                  <a:lnTo>
                    <a:pt x="24036" y="10573"/>
                  </a:lnTo>
                  <a:lnTo>
                    <a:pt x="23754" y="11278"/>
                  </a:lnTo>
                  <a:lnTo>
                    <a:pt x="23401" y="11983"/>
                  </a:lnTo>
                  <a:lnTo>
                    <a:pt x="22978" y="12617"/>
                  </a:lnTo>
                  <a:lnTo>
                    <a:pt x="22414" y="13251"/>
                  </a:lnTo>
                  <a:lnTo>
                    <a:pt x="21780" y="13886"/>
                  </a:lnTo>
                  <a:lnTo>
                    <a:pt x="21639" y="13674"/>
                  </a:lnTo>
                  <a:lnTo>
                    <a:pt x="21498" y="13463"/>
                  </a:lnTo>
                  <a:lnTo>
                    <a:pt x="21005" y="13110"/>
                  </a:lnTo>
                  <a:lnTo>
                    <a:pt x="20441" y="12899"/>
                  </a:lnTo>
                  <a:lnTo>
                    <a:pt x="19807" y="12758"/>
                  </a:lnTo>
                  <a:lnTo>
                    <a:pt x="19243" y="12758"/>
                  </a:lnTo>
                  <a:lnTo>
                    <a:pt x="18961" y="12828"/>
                  </a:lnTo>
                  <a:lnTo>
                    <a:pt x="18749" y="12969"/>
                  </a:lnTo>
                  <a:lnTo>
                    <a:pt x="18538" y="13110"/>
                  </a:lnTo>
                  <a:lnTo>
                    <a:pt x="18397" y="13322"/>
                  </a:lnTo>
                  <a:lnTo>
                    <a:pt x="18326" y="13533"/>
                  </a:lnTo>
                  <a:lnTo>
                    <a:pt x="18256" y="13886"/>
                  </a:lnTo>
                  <a:lnTo>
                    <a:pt x="18256" y="14027"/>
                  </a:lnTo>
                  <a:lnTo>
                    <a:pt x="18326" y="14238"/>
                  </a:lnTo>
                  <a:lnTo>
                    <a:pt x="18608" y="14450"/>
                  </a:lnTo>
                  <a:lnTo>
                    <a:pt x="18890" y="14661"/>
                  </a:lnTo>
                  <a:lnTo>
                    <a:pt x="19313" y="14802"/>
                  </a:lnTo>
                  <a:lnTo>
                    <a:pt x="20088" y="14802"/>
                  </a:lnTo>
                  <a:lnTo>
                    <a:pt x="20441" y="14732"/>
                  </a:lnTo>
                  <a:lnTo>
                    <a:pt x="20723" y="14520"/>
                  </a:lnTo>
                  <a:lnTo>
                    <a:pt x="20652" y="14661"/>
                  </a:lnTo>
                  <a:lnTo>
                    <a:pt x="20441" y="14872"/>
                  </a:lnTo>
                  <a:lnTo>
                    <a:pt x="19595" y="15436"/>
                  </a:lnTo>
                  <a:lnTo>
                    <a:pt x="18115" y="16141"/>
                  </a:lnTo>
                  <a:lnTo>
                    <a:pt x="18044" y="15718"/>
                  </a:lnTo>
                  <a:lnTo>
                    <a:pt x="17903" y="15436"/>
                  </a:lnTo>
                  <a:lnTo>
                    <a:pt x="17692" y="15084"/>
                  </a:lnTo>
                  <a:lnTo>
                    <a:pt x="17481" y="14872"/>
                  </a:lnTo>
                  <a:lnTo>
                    <a:pt x="17269" y="14732"/>
                  </a:lnTo>
                  <a:lnTo>
                    <a:pt x="16987" y="14591"/>
                  </a:lnTo>
                  <a:lnTo>
                    <a:pt x="16705" y="14450"/>
                  </a:lnTo>
                  <a:lnTo>
                    <a:pt x="15789" y="14450"/>
                  </a:lnTo>
                  <a:lnTo>
                    <a:pt x="15155" y="14591"/>
                  </a:lnTo>
                  <a:lnTo>
                    <a:pt x="14520" y="14872"/>
                  </a:lnTo>
                  <a:lnTo>
                    <a:pt x="13886" y="15225"/>
                  </a:lnTo>
                  <a:lnTo>
                    <a:pt x="13393" y="15648"/>
                  </a:lnTo>
                  <a:lnTo>
                    <a:pt x="12970" y="16071"/>
                  </a:lnTo>
                  <a:lnTo>
                    <a:pt x="12758" y="16494"/>
                  </a:lnTo>
                  <a:lnTo>
                    <a:pt x="12688" y="16776"/>
                  </a:lnTo>
                  <a:lnTo>
                    <a:pt x="12617" y="16987"/>
                  </a:lnTo>
                  <a:lnTo>
                    <a:pt x="12688" y="17198"/>
                  </a:lnTo>
                  <a:lnTo>
                    <a:pt x="12758" y="17339"/>
                  </a:lnTo>
                  <a:lnTo>
                    <a:pt x="12899" y="17551"/>
                  </a:lnTo>
                  <a:lnTo>
                    <a:pt x="13111" y="17692"/>
                  </a:lnTo>
                  <a:lnTo>
                    <a:pt x="13393" y="17833"/>
                  </a:lnTo>
                  <a:lnTo>
                    <a:pt x="13745" y="17974"/>
                  </a:lnTo>
                  <a:lnTo>
                    <a:pt x="14168" y="18044"/>
                  </a:lnTo>
                  <a:lnTo>
                    <a:pt x="14661" y="18115"/>
                  </a:lnTo>
                  <a:lnTo>
                    <a:pt x="14027" y="18467"/>
                  </a:lnTo>
                  <a:lnTo>
                    <a:pt x="13393" y="18820"/>
                  </a:lnTo>
                  <a:lnTo>
                    <a:pt x="12617" y="19172"/>
                  </a:lnTo>
                  <a:lnTo>
                    <a:pt x="11842" y="19454"/>
                  </a:lnTo>
                  <a:lnTo>
                    <a:pt x="11067" y="19665"/>
                  </a:lnTo>
                  <a:lnTo>
                    <a:pt x="10291" y="19806"/>
                  </a:lnTo>
                  <a:lnTo>
                    <a:pt x="9516" y="19877"/>
                  </a:lnTo>
                  <a:lnTo>
                    <a:pt x="8811" y="19736"/>
                  </a:lnTo>
                  <a:lnTo>
                    <a:pt x="9023" y="19383"/>
                  </a:lnTo>
                  <a:lnTo>
                    <a:pt x="9445" y="19031"/>
                  </a:lnTo>
                  <a:lnTo>
                    <a:pt x="9939" y="18679"/>
                  </a:lnTo>
                  <a:lnTo>
                    <a:pt x="10503" y="18397"/>
                  </a:lnTo>
                  <a:lnTo>
                    <a:pt x="11067" y="18256"/>
                  </a:lnTo>
                  <a:lnTo>
                    <a:pt x="11630" y="18115"/>
                  </a:lnTo>
                  <a:lnTo>
                    <a:pt x="11912" y="18185"/>
                  </a:lnTo>
                  <a:lnTo>
                    <a:pt x="12124" y="18185"/>
                  </a:lnTo>
                  <a:lnTo>
                    <a:pt x="12335" y="18326"/>
                  </a:lnTo>
                  <a:lnTo>
                    <a:pt x="12547" y="18467"/>
                  </a:lnTo>
                  <a:lnTo>
                    <a:pt x="12265" y="18185"/>
                  </a:lnTo>
                  <a:lnTo>
                    <a:pt x="11912" y="17974"/>
                  </a:lnTo>
                  <a:lnTo>
                    <a:pt x="11560" y="17833"/>
                  </a:lnTo>
                  <a:lnTo>
                    <a:pt x="11278" y="17692"/>
                  </a:lnTo>
                  <a:lnTo>
                    <a:pt x="10644" y="17621"/>
                  </a:lnTo>
                  <a:lnTo>
                    <a:pt x="10009" y="17692"/>
                  </a:lnTo>
                  <a:lnTo>
                    <a:pt x="9445" y="17903"/>
                  </a:lnTo>
                  <a:lnTo>
                    <a:pt x="8952" y="18185"/>
                  </a:lnTo>
                  <a:lnTo>
                    <a:pt x="8529" y="18538"/>
                  </a:lnTo>
                  <a:lnTo>
                    <a:pt x="8177" y="18961"/>
                  </a:lnTo>
                  <a:lnTo>
                    <a:pt x="7965" y="19383"/>
                  </a:lnTo>
                  <a:lnTo>
                    <a:pt x="7895" y="19877"/>
                  </a:lnTo>
                  <a:lnTo>
                    <a:pt x="7895" y="20229"/>
                  </a:lnTo>
                  <a:lnTo>
                    <a:pt x="8036" y="20441"/>
                  </a:lnTo>
                  <a:lnTo>
                    <a:pt x="8177" y="20582"/>
                  </a:lnTo>
                  <a:lnTo>
                    <a:pt x="8318" y="20793"/>
                  </a:lnTo>
                  <a:lnTo>
                    <a:pt x="8529" y="20864"/>
                  </a:lnTo>
                  <a:lnTo>
                    <a:pt x="8811" y="21005"/>
                  </a:lnTo>
                  <a:lnTo>
                    <a:pt x="9164" y="21075"/>
                  </a:lnTo>
                  <a:lnTo>
                    <a:pt x="10009" y="21075"/>
                  </a:lnTo>
                  <a:lnTo>
                    <a:pt x="11067" y="21005"/>
                  </a:lnTo>
                  <a:lnTo>
                    <a:pt x="10009" y="22062"/>
                  </a:lnTo>
                  <a:lnTo>
                    <a:pt x="9023" y="23260"/>
                  </a:lnTo>
                  <a:lnTo>
                    <a:pt x="8882" y="22908"/>
                  </a:lnTo>
                  <a:lnTo>
                    <a:pt x="8670" y="22626"/>
                  </a:lnTo>
                  <a:lnTo>
                    <a:pt x="8529" y="22414"/>
                  </a:lnTo>
                  <a:lnTo>
                    <a:pt x="8318" y="22203"/>
                  </a:lnTo>
                  <a:lnTo>
                    <a:pt x="8106" y="22062"/>
                  </a:lnTo>
                  <a:lnTo>
                    <a:pt x="7824" y="21991"/>
                  </a:lnTo>
                  <a:lnTo>
                    <a:pt x="7401" y="21921"/>
                  </a:lnTo>
                  <a:lnTo>
                    <a:pt x="6908" y="21991"/>
                  </a:lnTo>
                  <a:lnTo>
                    <a:pt x="6415" y="22132"/>
                  </a:lnTo>
                  <a:lnTo>
                    <a:pt x="5992" y="22414"/>
                  </a:lnTo>
                  <a:lnTo>
                    <a:pt x="5639" y="22767"/>
                  </a:lnTo>
                  <a:lnTo>
                    <a:pt x="5357" y="23119"/>
                  </a:lnTo>
                  <a:lnTo>
                    <a:pt x="5146" y="23542"/>
                  </a:lnTo>
                  <a:lnTo>
                    <a:pt x="5075" y="23965"/>
                  </a:lnTo>
                  <a:lnTo>
                    <a:pt x="5146" y="24388"/>
                  </a:lnTo>
                  <a:lnTo>
                    <a:pt x="5287" y="24599"/>
                  </a:lnTo>
                  <a:lnTo>
                    <a:pt x="5428" y="24811"/>
                  </a:lnTo>
                  <a:lnTo>
                    <a:pt x="5639" y="24952"/>
                  </a:lnTo>
                  <a:lnTo>
                    <a:pt x="5851" y="25093"/>
                  </a:lnTo>
                  <a:lnTo>
                    <a:pt x="6556" y="25375"/>
                  </a:lnTo>
                  <a:lnTo>
                    <a:pt x="7472" y="25516"/>
                  </a:lnTo>
                  <a:lnTo>
                    <a:pt x="7260" y="25868"/>
                  </a:lnTo>
                  <a:lnTo>
                    <a:pt x="7190" y="26291"/>
                  </a:lnTo>
                  <a:lnTo>
                    <a:pt x="7120" y="26643"/>
                  </a:lnTo>
                  <a:lnTo>
                    <a:pt x="7120" y="27066"/>
                  </a:lnTo>
                  <a:lnTo>
                    <a:pt x="7190" y="27278"/>
                  </a:lnTo>
                  <a:lnTo>
                    <a:pt x="7260" y="27348"/>
                  </a:lnTo>
                  <a:lnTo>
                    <a:pt x="7331" y="27419"/>
                  </a:lnTo>
                  <a:lnTo>
                    <a:pt x="7472" y="27419"/>
                  </a:lnTo>
                  <a:lnTo>
                    <a:pt x="7542" y="27278"/>
                  </a:lnTo>
                  <a:lnTo>
                    <a:pt x="7824" y="26996"/>
                  </a:lnTo>
                  <a:lnTo>
                    <a:pt x="7824" y="27419"/>
                  </a:lnTo>
                  <a:lnTo>
                    <a:pt x="7895" y="27771"/>
                  </a:lnTo>
                  <a:lnTo>
                    <a:pt x="7965" y="28124"/>
                  </a:lnTo>
                  <a:lnTo>
                    <a:pt x="8106" y="28405"/>
                  </a:lnTo>
                  <a:lnTo>
                    <a:pt x="8247" y="28617"/>
                  </a:lnTo>
                  <a:lnTo>
                    <a:pt x="8459" y="28828"/>
                  </a:lnTo>
                  <a:lnTo>
                    <a:pt x="8670" y="28899"/>
                  </a:lnTo>
                  <a:lnTo>
                    <a:pt x="8952" y="29040"/>
                  </a:lnTo>
                  <a:lnTo>
                    <a:pt x="9445" y="29040"/>
                  </a:lnTo>
                  <a:lnTo>
                    <a:pt x="9657" y="28969"/>
                  </a:lnTo>
                  <a:lnTo>
                    <a:pt x="9939" y="28828"/>
                  </a:lnTo>
                  <a:lnTo>
                    <a:pt x="10221" y="28687"/>
                  </a:lnTo>
                  <a:lnTo>
                    <a:pt x="10432" y="28476"/>
                  </a:lnTo>
                  <a:lnTo>
                    <a:pt x="10644" y="28194"/>
                  </a:lnTo>
                  <a:lnTo>
                    <a:pt x="10855" y="27842"/>
                  </a:lnTo>
                  <a:lnTo>
                    <a:pt x="10926" y="27489"/>
                  </a:lnTo>
                  <a:lnTo>
                    <a:pt x="10996" y="26855"/>
                  </a:lnTo>
                  <a:lnTo>
                    <a:pt x="10996" y="26079"/>
                  </a:lnTo>
                  <a:lnTo>
                    <a:pt x="10926" y="25304"/>
                  </a:lnTo>
                  <a:lnTo>
                    <a:pt x="10855" y="24599"/>
                  </a:lnTo>
                  <a:lnTo>
                    <a:pt x="10644" y="24035"/>
                  </a:lnTo>
                  <a:lnTo>
                    <a:pt x="10503" y="23824"/>
                  </a:lnTo>
                  <a:lnTo>
                    <a:pt x="10362" y="23754"/>
                  </a:lnTo>
                  <a:lnTo>
                    <a:pt x="10221" y="23754"/>
                  </a:lnTo>
                  <a:lnTo>
                    <a:pt x="10009" y="23824"/>
                  </a:lnTo>
                  <a:lnTo>
                    <a:pt x="10785" y="22978"/>
                  </a:lnTo>
                  <a:lnTo>
                    <a:pt x="11560" y="22132"/>
                  </a:lnTo>
                  <a:lnTo>
                    <a:pt x="11489" y="22555"/>
                  </a:lnTo>
                  <a:lnTo>
                    <a:pt x="11560" y="22908"/>
                  </a:lnTo>
                  <a:lnTo>
                    <a:pt x="11630" y="23190"/>
                  </a:lnTo>
                  <a:lnTo>
                    <a:pt x="11701" y="23472"/>
                  </a:lnTo>
                  <a:lnTo>
                    <a:pt x="11912" y="23613"/>
                  </a:lnTo>
                  <a:lnTo>
                    <a:pt x="12053" y="23754"/>
                  </a:lnTo>
                  <a:lnTo>
                    <a:pt x="12335" y="23894"/>
                  </a:lnTo>
                  <a:lnTo>
                    <a:pt x="12829" y="23894"/>
                  </a:lnTo>
                  <a:lnTo>
                    <a:pt x="13111" y="23824"/>
                  </a:lnTo>
                  <a:lnTo>
                    <a:pt x="13674" y="23613"/>
                  </a:lnTo>
                  <a:lnTo>
                    <a:pt x="14238" y="23260"/>
                  </a:lnTo>
                  <a:lnTo>
                    <a:pt x="14661" y="22767"/>
                  </a:lnTo>
                  <a:lnTo>
                    <a:pt x="14873" y="22344"/>
                  </a:lnTo>
                  <a:lnTo>
                    <a:pt x="15014" y="21991"/>
                  </a:lnTo>
                  <a:lnTo>
                    <a:pt x="15155" y="21639"/>
                  </a:lnTo>
                  <a:lnTo>
                    <a:pt x="15155" y="21357"/>
                  </a:lnTo>
                  <a:lnTo>
                    <a:pt x="15155" y="20793"/>
                  </a:lnTo>
                  <a:lnTo>
                    <a:pt x="15084" y="20300"/>
                  </a:lnTo>
                  <a:lnTo>
                    <a:pt x="15084" y="19806"/>
                  </a:lnTo>
                  <a:lnTo>
                    <a:pt x="15084" y="19595"/>
                  </a:lnTo>
                  <a:lnTo>
                    <a:pt x="15155" y="19383"/>
                  </a:lnTo>
                  <a:lnTo>
                    <a:pt x="15296" y="19172"/>
                  </a:lnTo>
                  <a:lnTo>
                    <a:pt x="15578" y="18890"/>
                  </a:lnTo>
                  <a:lnTo>
                    <a:pt x="15859" y="18608"/>
                  </a:lnTo>
                  <a:lnTo>
                    <a:pt x="16282" y="18397"/>
                  </a:lnTo>
                  <a:lnTo>
                    <a:pt x="16000" y="19243"/>
                  </a:lnTo>
                  <a:lnTo>
                    <a:pt x="15930" y="19524"/>
                  </a:lnTo>
                  <a:lnTo>
                    <a:pt x="15930" y="19877"/>
                  </a:lnTo>
                  <a:lnTo>
                    <a:pt x="15930" y="20088"/>
                  </a:lnTo>
                  <a:lnTo>
                    <a:pt x="16000" y="20300"/>
                  </a:lnTo>
                  <a:lnTo>
                    <a:pt x="16141" y="20441"/>
                  </a:lnTo>
                  <a:lnTo>
                    <a:pt x="16282" y="20511"/>
                  </a:lnTo>
                  <a:lnTo>
                    <a:pt x="16494" y="20582"/>
                  </a:lnTo>
                  <a:lnTo>
                    <a:pt x="17199" y="20582"/>
                  </a:lnTo>
                  <a:lnTo>
                    <a:pt x="17763" y="20370"/>
                  </a:lnTo>
                  <a:lnTo>
                    <a:pt x="18326" y="20088"/>
                  </a:lnTo>
                  <a:lnTo>
                    <a:pt x="18890" y="19736"/>
                  </a:lnTo>
                  <a:lnTo>
                    <a:pt x="19384" y="19313"/>
                  </a:lnTo>
                  <a:lnTo>
                    <a:pt x="19807" y="18820"/>
                  </a:lnTo>
                  <a:lnTo>
                    <a:pt x="20159" y="18326"/>
                  </a:lnTo>
                  <a:lnTo>
                    <a:pt x="20300" y="17833"/>
                  </a:lnTo>
                  <a:lnTo>
                    <a:pt x="20300" y="17621"/>
                  </a:lnTo>
                  <a:lnTo>
                    <a:pt x="20229" y="17410"/>
                  </a:lnTo>
                  <a:lnTo>
                    <a:pt x="20159" y="17128"/>
                  </a:lnTo>
                  <a:lnTo>
                    <a:pt x="20018" y="16917"/>
                  </a:lnTo>
                  <a:lnTo>
                    <a:pt x="19736" y="16705"/>
                  </a:lnTo>
                  <a:lnTo>
                    <a:pt x="19454" y="16564"/>
                  </a:lnTo>
                  <a:lnTo>
                    <a:pt x="20582" y="15930"/>
                  </a:lnTo>
                  <a:lnTo>
                    <a:pt x="21357" y="15436"/>
                  </a:lnTo>
                  <a:lnTo>
                    <a:pt x="21639" y="15154"/>
                  </a:lnTo>
                  <a:lnTo>
                    <a:pt x="21992" y="14802"/>
                  </a:lnTo>
                  <a:lnTo>
                    <a:pt x="22837" y="13745"/>
                  </a:lnTo>
                  <a:lnTo>
                    <a:pt x="22133" y="15366"/>
                  </a:lnTo>
                  <a:lnTo>
                    <a:pt x="21357" y="16987"/>
                  </a:lnTo>
                  <a:lnTo>
                    <a:pt x="19666" y="20088"/>
                  </a:lnTo>
                  <a:lnTo>
                    <a:pt x="16212" y="26220"/>
                  </a:lnTo>
                  <a:lnTo>
                    <a:pt x="15507" y="27630"/>
                  </a:lnTo>
                  <a:lnTo>
                    <a:pt x="14873" y="29040"/>
                  </a:lnTo>
                  <a:lnTo>
                    <a:pt x="14168" y="30450"/>
                  </a:lnTo>
                  <a:lnTo>
                    <a:pt x="13745" y="31154"/>
                  </a:lnTo>
                  <a:lnTo>
                    <a:pt x="13322" y="31789"/>
                  </a:lnTo>
                  <a:lnTo>
                    <a:pt x="12758" y="32494"/>
                  </a:lnTo>
                  <a:lnTo>
                    <a:pt x="12053" y="33128"/>
                  </a:lnTo>
                  <a:lnTo>
                    <a:pt x="11278" y="33833"/>
                  </a:lnTo>
                  <a:lnTo>
                    <a:pt x="10432" y="34467"/>
                  </a:lnTo>
                  <a:lnTo>
                    <a:pt x="9657" y="34961"/>
                  </a:lnTo>
                  <a:lnTo>
                    <a:pt x="9023" y="35313"/>
                  </a:lnTo>
                  <a:lnTo>
                    <a:pt x="8600" y="35524"/>
                  </a:lnTo>
                  <a:lnTo>
                    <a:pt x="8388" y="35524"/>
                  </a:lnTo>
                  <a:lnTo>
                    <a:pt x="8388" y="35383"/>
                  </a:lnTo>
                  <a:lnTo>
                    <a:pt x="8247" y="35313"/>
                  </a:lnTo>
                  <a:lnTo>
                    <a:pt x="7754" y="35383"/>
                  </a:lnTo>
                  <a:lnTo>
                    <a:pt x="6979" y="35524"/>
                  </a:lnTo>
                  <a:lnTo>
                    <a:pt x="6062" y="35877"/>
                  </a:lnTo>
                  <a:lnTo>
                    <a:pt x="5146" y="36300"/>
                  </a:lnTo>
                  <a:lnTo>
                    <a:pt x="4300" y="36793"/>
                  </a:lnTo>
                  <a:lnTo>
                    <a:pt x="3948" y="37005"/>
                  </a:lnTo>
                  <a:lnTo>
                    <a:pt x="3666" y="37287"/>
                  </a:lnTo>
                  <a:lnTo>
                    <a:pt x="3454" y="37568"/>
                  </a:lnTo>
                  <a:lnTo>
                    <a:pt x="3313" y="37780"/>
                  </a:lnTo>
                  <a:lnTo>
                    <a:pt x="3243" y="38203"/>
                  </a:lnTo>
                  <a:lnTo>
                    <a:pt x="3172" y="38555"/>
                  </a:lnTo>
                  <a:lnTo>
                    <a:pt x="3172" y="38837"/>
                  </a:lnTo>
                  <a:lnTo>
                    <a:pt x="3243" y="39049"/>
                  </a:lnTo>
                  <a:lnTo>
                    <a:pt x="3313" y="39260"/>
                  </a:lnTo>
                  <a:lnTo>
                    <a:pt x="3454" y="39401"/>
                  </a:lnTo>
                  <a:lnTo>
                    <a:pt x="3666" y="39472"/>
                  </a:lnTo>
                  <a:lnTo>
                    <a:pt x="3877" y="39542"/>
                  </a:lnTo>
                  <a:lnTo>
                    <a:pt x="4300" y="39612"/>
                  </a:lnTo>
                  <a:lnTo>
                    <a:pt x="4864" y="39472"/>
                  </a:lnTo>
                  <a:lnTo>
                    <a:pt x="5428" y="39260"/>
                  </a:lnTo>
                  <a:lnTo>
                    <a:pt x="5992" y="38978"/>
                  </a:lnTo>
                  <a:lnTo>
                    <a:pt x="4935" y="40176"/>
                  </a:lnTo>
                  <a:lnTo>
                    <a:pt x="4089" y="41093"/>
                  </a:lnTo>
                  <a:lnTo>
                    <a:pt x="3172" y="41868"/>
                  </a:lnTo>
                  <a:lnTo>
                    <a:pt x="1974" y="42714"/>
                  </a:lnTo>
                  <a:lnTo>
                    <a:pt x="1551" y="43066"/>
                  </a:lnTo>
                  <a:lnTo>
                    <a:pt x="1058" y="43630"/>
                  </a:lnTo>
                  <a:lnTo>
                    <a:pt x="705" y="44194"/>
                  </a:lnTo>
                  <a:lnTo>
                    <a:pt x="424" y="44758"/>
                  </a:lnTo>
                  <a:lnTo>
                    <a:pt x="353" y="45040"/>
                  </a:lnTo>
                  <a:lnTo>
                    <a:pt x="353" y="45322"/>
                  </a:lnTo>
                  <a:lnTo>
                    <a:pt x="424" y="45533"/>
                  </a:lnTo>
                  <a:lnTo>
                    <a:pt x="494" y="45745"/>
                  </a:lnTo>
                  <a:lnTo>
                    <a:pt x="705" y="45886"/>
                  </a:lnTo>
                  <a:lnTo>
                    <a:pt x="1058" y="45956"/>
                  </a:lnTo>
                  <a:lnTo>
                    <a:pt x="1410" y="45956"/>
                  </a:lnTo>
                  <a:lnTo>
                    <a:pt x="1974" y="45886"/>
                  </a:lnTo>
                  <a:lnTo>
                    <a:pt x="1622" y="47013"/>
                  </a:lnTo>
                  <a:lnTo>
                    <a:pt x="1340" y="48141"/>
                  </a:lnTo>
                  <a:lnTo>
                    <a:pt x="987" y="48282"/>
                  </a:lnTo>
                  <a:lnTo>
                    <a:pt x="705" y="48494"/>
                  </a:lnTo>
                  <a:lnTo>
                    <a:pt x="424" y="48705"/>
                  </a:lnTo>
                  <a:lnTo>
                    <a:pt x="212" y="48987"/>
                  </a:lnTo>
                  <a:lnTo>
                    <a:pt x="1" y="49833"/>
                  </a:lnTo>
                  <a:lnTo>
                    <a:pt x="1" y="50256"/>
                  </a:lnTo>
                  <a:lnTo>
                    <a:pt x="71" y="50679"/>
                  </a:lnTo>
                  <a:lnTo>
                    <a:pt x="212" y="51031"/>
                  </a:lnTo>
                  <a:lnTo>
                    <a:pt x="494" y="51313"/>
                  </a:lnTo>
                  <a:lnTo>
                    <a:pt x="917" y="51524"/>
                  </a:lnTo>
                  <a:lnTo>
                    <a:pt x="1481" y="51595"/>
                  </a:lnTo>
                  <a:lnTo>
                    <a:pt x="2045" y="51524"/>
                  </a:lnTo>
                  <a:lnTo>
                    <a:pt x="2468" y="51383"/>
                  </a:lnTo>
                  <a:lnTo>
                    <a:pt x="2820" y="51172"/>
                  </a:lnTo>
                  <a:lnTo>
                    <a:pt x="3031" y="50820"/>
                  </a:lnTo>
                  <a:lnTo>
                    <a:pt x="3243" y="50397"/>
                  </a:lnTo>
                  <a:lnTo>
                    <a:pt x="3384" y="49974"/>
                  </a:lnTo>
                  <a:lnTo>
                    <a:pt x="3454" y="49057"/>
                  </a:lnTo>
                  <a:lnTo>
                    <a:pt x="3313" y="48634"/>
                  </a:lnTo>
                  <a:lnTo>
                    <a:pt x="3102" y="48282"/>
                  </a:lnTo>
                  <a:lnTo>
                    <a:pt x="2820" y="48000"/>
                  </a:lnTo>
                  <a:lnTo>
                    <a:pt x="2468" y="47789"/>
                  </a:lnTo>
                  <a:lnTo>
                    <a:pt x="2750" y="46731"/>
                  </a:lnTo>
                  <a:lnTo>
                    <a:pt x="3102" y="45745"/>
                  </a:lnTo>
                  <a:lnTo>
                    <a:pt x="3243" y="46027"/>
                  </a:lnTo>
                  <a:lnTo>
                    <a:pt x="3454" y="46309"/>
                  </a:lnTo>
                  <a:lnTo>
                    <a:pt x="3666" y="46520"/>
                  </a:lnTo>
                  <a:lnTo>
                    <a:pt x="3877" y="46661"/>
                  </a:lnTo>
                  <a:lnTo>
                    <a:pt x="4159" y="46802"/>
                  </a:lnTo>
                  <a:lnTo>
                    <a:pt x="5005" y="46802"/>
                  </a:lnTo>
                  <a:lnTo>
                    <a:pt x="5569" y="46590"/>
                  </a:lnTo>
                  <a:lnTo>
                    <a:pt x="6062" y="46168"/>
                  </a:lnTo>
                  <a:lnTo>
                    <a:pt x="6274" y="45956"/>
                  </a:lnTo>
                  <a:lnTo>
                    <a:pt x="6485" y="45674"/>
                  </a:lnTo>
                  <a:lnTo>
                    <a:pt x="6556" y="45392"/>
                  </a:lnTo>
                  <a:lnTo>
                    <a:pt x="6626" y="45110"/>
                  </a:lnTo>
                  <a:lnTo>
                    <a:pt x="6697" y="44758"/>
                  </a:lnTo>
                  <a:lnTo>
                    <a:pt x="6626" y="44405"/>
                  </a:lnTo>
                  <a:lnTo>
                    <a:pt x="6485" y="44123"/>
                  </a:lnTo>
                  <a:lnTo>
                    <a:pt x="6274" y="43842"/>
                  </a:lnTo>
                  <a:lnTo>
                    <a:pt x="5851" y="43278"/>
                  </a:lnTo>
                  <a:lnTo>
                    <a:pt x="5710" y="43066"/>
                  </a:lnTo>
                  <a:lnTo>
                    <a:pt x="5569" y="42714"/>
                  </a:lnTo>
                  <a:lnTo>
                    <a:pt x="4864" y="42220"/>
                  </a:lnTo>
                  <a:lnTo>
                    <a:pt x="5569" y="41093"/>
                  </a:lnTo>
                  <a:lnTo>
                    <a:pt x="6344" y="40035"/>
                  </a:lnTo>
                  <a:lnTo>
                    <a:pt x="6203" y="40458"/>
                  </a:lnTo>
                  <a:lnTo>
                    <a:pt x="6133" y="40881"/>
                  </a:lnTo>
                  <a:lnTo>
                    <a:pt x="6133" y="41304"/>
                  </a:lnTo>
                  <a:lnTo>
                    <a:pt x="6133" y="41586"/>
                  </a:lnTo>
                  <a:lnTo>
                    <a:pt x="6274" y="41868"/>
                  </a:lnTo>
                  <a:lnTo>
                    <a:pt x="6415" y="42150"/>
                  </a:lnTo>
                  <a:lnTo>
                    <a:pt x="6556" y="42291"/>
                  </a:lnTo>
                  <a:lnTo>
                    <a:pt x="6767" y="42432"/>
                  </a:lnTo>
                  <a:lnTo>
                    <a:pt x="6979" y="42502"/>
                  </a:lnTo>
                  <a:lnTo>
                    <a:pt x="7190" y="42502"/>
                  </a:lnTo>
                  <a:lnTo>
                    <a:pt x="7472" y="42432"/>
                  </a:lnTo>
                  <a:lnTo>
                    <a:pt x="7683" y="42291"/>
                  </a:lnTo>
                  <a:lnTo>
                    <a:pt x="7965" y="42150"/>
                  </a:lnTo>
                  <a:lnTo>
                    <a:pt x="8177" y="41868"/>
                  </a:lnTo>
                  <a:lnTo>
                    <a:pt x="8459" y="41445"/>
                  </a:lnTo>
                  <a:lnTo>
                    <a:pt x="8670" y="41022"/>
                  </a:lnTo>
                  <a:lnTo>
                    <a:pt x="8811" y="40529"/>
                  </a:lnTo>
                  <a:lnTo>
                    <a:pt x="8811" y="40035"/>
                  </a:lnTo>
                  <a:lnTo>
                    <a:pt x="8811" y="39542"/>
                  </a:lnTo>
                  <a:lnTo>
                    <a:pt x="8741" y="39049"/>
                  </a:lnTo>
                  <a:lnTo>
                    <a:pt x="8600" y="38062"/>
                  </a:lnTo>
                  <a:lnTo>
                    <a:pt x="8600" y="37568"/>
                  </a:lnTo>
                  <a:lnTo>
                    <a:pt x="8670" y="37146"/>
                  </a:lnTo>
                  <a:lnTo>
                    <a:pt x="8952" y="36582"/>
                  </a:lnTo>
                  <a:lnTo>
                    <a:pt x="9375" y="36018"/>
                  </a:lnTo>
                  <a:lnTo>
                    <a:pt x="9939" y="35454"/>
                  </a:lnTo>
                  <a:lnTo>
                    <a:pt x="10573" y="34890"/>
                  </a:lnTo>
                  <a:lnTo>
                    <a:pt x="11842" y="33762"/>
                  </a:lnTo>
                  <a:lnTo>
                    <a:pt x="12829" y="32776"/>
                  </a:lnTo>
                  <a:lnTo>
                    <a:pt x="12124" y="34608"/>
                  </a:lnTo>
                  <a:lnTo>
                    <a:pt x="11419" y="36370"/>
                  </a:lnTo>
                  <a:lnTo>
                    <a:pt x="10785" y="38203"/>
                  </a:lnTo>
                  <a:lnTo>
                    <a:pt x="10221" y="40035"/>
                  </a:lnTo>
                  <a:lnTo>
                    <a:pt x="9798" y="41868"/>
                  </a:lnTo>
                  <a:lnTo>
                    <a:pt x="9445" y="43771"/>
                  </a:lnTo>
                  <a:lnTo>
                    <a:pt x="9164" y="45674"/>
                  </a:lnTo>
                  <a:lnTo>
                    <a:pt x="9023" y="47577"/>
                  </a:lnTo>
                  <a:lnTo>
                    <a:pt x="9023" y="49551"/>
                  </a:lnTo>
                  <a:lnTo>
                    <a:pt x="8952" y="51383"/>
                  </a:lnTo>
                  <a:lnTo>
                    <a:pt x="8811" y="53357"/>
                  </a:lnTo>
                  <a:lnTo>
                    <a:pt x="8685" y="54492"/>
                  </a:lnTo>
                  <a:lnTo>
                    <a:pt x="8670" y="54485"/>
                  </a:lnTo>
                  <a:lnTo>
                    <a:pt x="8529" y="54485"/>
                  </a:lnTo>
                  <a:lnTo>
                    <a:pt x="8318" y="54555"/>
                  </a:lnTo>
                  <a:lnTo>
                    <a:pt x="8106" y="54696"/>
                  </a:lnTo>
                  <a:lnTo>
                    <a:pt x="7683" y="55119"/>
                  </a:lnTo>
                  <a:lnTo>
                    <a:pt x="7190" y="55683"/>
                  </a:lnTo>
                  <a:lnTo>
                    <a:pt x="6697" y="56317"/>
                  </a:lnTo>
                  <a:lnTo>
                    <a:pt x="6344" y="56952"/>
                  </a:lnTo>
                  <a:lnTo>
                    <a:pt x="6133" y="57445"/>
                  </a:lnTo>
                  <a:lnTo>
                    <a:pt x="6062" y="57656"/>
                  </a:lnTo>
                  <a:lnTo>
                    <a:pt x="6062" y="57797"/>
                  </a:lnTo>
                  <a:lnTo>
                    <a:pt x="6133" y="58150"/>
                  </a:lnTo>
                  <a:lnTo>
                    <a:pt x="6274" y="58432"/>
                  </a:lnTo>
                  <a:lnTo>
                    <a:pt x="6415" y="58573"/>
                  </a:lnTo>
                  <a:lnTo>
                    <a:pt x="6556" y="58714"/>
                  </a:lnTo>
                  <a:lnTo>
                    <a:pt x="6767" y="58784"/>
                  </a:lnTo>
                  <a:lnTo>
                    <a:pt x="6979" y="58855"/>
                  </a:lnTo>
                  <a:lnTo>
                    <a:pt x="7472" y="58714"/>
                  </a:lnTo>
                  <a:lnTo>
                    <a:pt x="7965" y="58502"/>
                  </a:lnTo>
                  <a:lnTo>
                    <a:pt x="8459" y="58150"/>
                  </a:lnTo>
                  <a:lnTo>
                    <a:pt x="8882" y="57727"/>
                  </a:lnTo>
                  <a:lnTo>
                    <a:pt x="9234" y="57304"/>
                  </a:lnTo>
                  <a:lnTo>
                    <a:pt x="9164" y="57938"/>
                  </a:lnTo>
                  <a:lnTo>
                    <a:pt x="9023" y="58784"/>
                  </a:lnTo>
                  <a:lnTo>
                    <a:pt x="8811" y="59771"/>
                  </a:lnTo>
                  <a:lnTo>
                    <a:pt x="8670" y="60758"/>
                  </a:lnTo>
                  <a:lnTo>
                    <a:pt x="8670" y="61251"/>
                  </a:lnTo>
                  <a:lnTo>
                    <a:pt x="8741" y="61674"/>
                  </a:lnTo>
                  <a:lnTo>
                    <a:pt x="8811" y="62027"/>
                  </a:lnTo>
                  <a:lnTo>
                    <a:pt x="8952" y="62379"/>
                  </a:lnTo>
                  <a:lnTo>
                    <a:pt x="9234" y="62590"/>
                  </a:lnTo>
                  <a:lnTo>
                    <a:pt x="9586" y="62661"/>
                  </a:lnTo>
                  <a:lnTo>
                    <a:pt x="10009" y="62661"/>
                  </a:lnTo>
                  <a:lnTo>
                    <a:pt x="10573" y="62520"/>
                  </a:lnTo>
                  <a:lnTo>
                    <a:pt x="11067" y="62308"/>
                  </a:lnTo>
                  <a:lnTo>
                    <a:pt x="11489" y="61956"/>
                  </a:lnTo>
                  <a:lnTo>
                    <a:pt x="11771" y="61604"/>
                  </a:lnTo>
                  <a:lnTo>
                    <a:pt x="11912" y="61181"/>
                  </a:lnTo>
                  <a:lnTo>
                    <a:pt x="12053" y="60687"/>
                  </a:lnTo>
                  <a:lnTo>
                    <a:pt x="12053" y="60194"/>
                  </a:lnTo>
                  <a:lnTo>
                    <a:pt x="11983" y="59630"/>
                  </a:lnTo>
                  <a:lnTo>
                    <a:pt x="11842" y="59066"/>
                  </a:lnTo>
                  <a:lnTo>
                    <a:pt x="11560" y="57938"/>
                  </a:lnTo>
                  <a:lnTo>
                    <a:pt x="11208" y="56881"/>
                  </a:lnTo>
                  <a:lnTo>
                    <a:pt x="10855" y="55965"/>
                  </a:lnTo>
                  <a:lnTo>
                    <a:pt x="10785" y="55542"/>
                  </a:lnTo>
                  <a:lnTo>
                    <a:pt x="10714" y="55190"/>
                  </a:lnTo>
                  <a:lnTo>
                    <a:pt x="10714" y="55190"/>
                  </a:lnTo>
                  <a:lnTo>
                    <a:pt x="10996" y="55331"/>
                  </a:lnTo>
                  <a:lnTo>
                    <a:pt x="11349" y="55471"/>
                  </a:lnTo>
                  <a:lnTo>
                    <a:pt x="12335" y="55471"/>
                  </a:lnTo>
                  <a:lnTo>
                    <a:pt x="12617" y="55401"/>
                  </a:lnTo>
                  <a:lnTo>
                    <a:pt x="13252" y="55119"/>
                  </a:lnTo>
                  <a:lnTo>
                    <a:pt x="13815" y="54696"/>
                  </a:lnTo>
                  <a:lnTo>
                    <a:pt x="14309" y="54203"/>
                  </a:lnTo>
                  <a:lnTo>
                    <a:pt x="14732" y="53639"/>
                  </a:lnTo>
                  <a:lnTo>
                    <a:pt x="15084" y="53005"/>
                  </a:lnTo>
                  <a:lnTo>
                    <a:pt x="15296" y="53357"/>
                  </a:lnTo>
                  <a:lnTo>
                    <a:pt x="15437" y="53568"/>
                  </a:lnTo>
                  <a:lnTo>
                    <a:pt x="15648" y="53709"/>
                  </a:lnTo>
                  <a:lnTo>
                    <a:pt x="15789" y="53709"/>
                  </a:lnTo>
                  <a:lnTo>
                    <a:pt x="15930" y="53639"/>
                  </a:lnTo>
                  <a:lnTo>
                    <a:pt x="16000" y="53498"/>
                  </a:lnTo>
                  <a:lnTo>
                    <a:pt x="16071" y="53145"/>
                  </a:lnTo>
                  <a:lnTo>
                    <a:pt x="16141" y="52652"/>
                  </a:lnTo>
                  <a:lnTo>
                    <a:pt x="16071" y="52229"/>
                  </a:lnTo>
                  <a:lnTo>
                    <a:pt x="16000" y="52159"/>
                  </a:lnTo>
                  <a:lnTo>
                    <a:pt x="15859" y="52088"/>
                  </a:lnTo>
                  <a:lnTo>
                    <a:pt x="15718" y="52159"/>
                  </a:lnTo>
                  <a:lnTo>
                    <a:pt x="15578" y="52300"/>
                  </a:lnTo>
                  <a:lnTo>
                    <a:pt x="15507" y="52018"/>
                  </a:lnTo>
                  <a:lnTo>
                    <a:pt x="15366" y="51665"/>
                  </a:lnTo>
                  <a:lnTo>
                    <a:pt x="15789" y="51806"/>
                  </a:lnTo>
                  <a:lnTo>
                    <a:pt x="16635" y="51806"/>
                  </a:lnTo>
                  <a:lnTo>
                    <a:pt x="17058" y="51665"/>
                  </a:lnTo>
                  <a:lnTo>
                    <a:pt x="17481" y="51454"/>
                  </a:lnTo>
                  <a:lnTo>
                    <a:pt x="17763" y="51172"/>
                  </a:lnTo>
                  <a:lnTo>
                    <a:pt x="17833" y="51031"/>
                  </a:lnTo>
                  <a:lnTo>
                    <a:pt x="17903" y="50820"/>
                  </a:lnTo>
                  <a:lnTo>
                    <a:pt x="17903" y="50538"/>
                  </a:lnTo>
                  <a:lnTo>
                    <a:pt x="17903" y="50326"/>
                  </a:lnTo>
                  <a:lnTo>
                    <a:pt x="17833" y="50115"/>
                  </a:lnTo>
                  <a:lnTo>
                    <a:pt x="17692" y="49903"/>
                  </a:lnTo>
                  <a:lnTo>
                    <a:pt x="17551" y="49762"/>
                  </a:lnTo>
                  <a:lnTo>
                    <a:pt x="17340" y="49621"/>
                  </a:lnTo>
                  <a:lnTo>
                    <a:pt x="16776" y="49480"/>
                  </a:lnTo>
                  <a:lnTo>
                    <a:pt x="16212" y="49410"/>
                  </a:lnTo>
                  <a:lnTo>
                    <a:pt x="15155" y="49480"/>
                  </a:lnTo>
                  <a:lnTo>
                    <a:pt x="14661" y="49551"/>
                  </a:lnTo>
                  <a:lnTo>
                    <a:pt x="14520" y="49410"/>
                  </a:lnTo>
                  <a:lnTo>
                    <a:pt x="14450" y="49057"/>
                  </a:lnTo>
                  <a:lnTo>
                    <a:pt x="14238" y="48212"/>
                  </a:lnTo>
                  <a:lnTo>
                    <a:pt x="13956" y="46943"/>
                  </a:lnTo>
                  <a:lnTo>
                    <a:pt x="14450" y="47084"/>
                  </a:lnTo>
                  <a:lnTo>
                    <a:pt x="14873" y="47154"/>
                  </a:lnTo>
                  <a:lnTo>
                    <a:pt x="15225" y="47154"/>
                  </a:lnTo>
                  <a:lnTo>
                    <a:pt x="15578" y="47013"/>
                  </a:lnTo>
                  <a:lnTo>
                    <a:pt x="15789" y="46872"/>
                  </a:lnTo>
                  <a:lnTo>
                    <a:pt x="16000" y="46590"/>
                  </a:lnTo>
                  <a:lnTo>
                    <a:pt x="16141" y="46309"/>
                  </a:lnTo>
                  <a:lnTo>
                    <a:pt x="16212" y="46027"/>
                  </a:lnTo>
                  <a:lnTo>
                    <a:pt x="16212" y="45674"/>
                  </a:lnTo>
                  <a:lnTo>
                    <a:pt x="16141" y="45322"/>
                  </a:lnTo>
                  <a:lnTo>
                    <a:pt x="16071" y="44969"/>
                  </a:lnTo>
                  <a:lnTo>
                    <a:pt x="15859" y="44617"/>
                  </a:lnTo>
                  <a:lnTo>
                    <a:pt x="15648" y="44264"/>
                  </a:lnTo>
                  <a:lnTo>
                    <a:pt x="15366" y="43912"/>
                  </a:lnTo>
                  <a:lnTo>
                    <a:pt x="15084" y="43630"/>
                  </a:lnTo>
                  <a:lnTo>
                    <a:pt x="14661" y="43419"/>
                  </a:lnTo>
                  <a:lnTo>
                    <a:pt x="14238" y="43278"/>
                  </a:lnTo>
                  <a:lnTo>
                    <a:pt x="13886" y="43207"/>
                  </a:lnTo>
                  <a:lnTo>
                    <a:pt x="13111" y="43207"/>
                  </a:lnTo>
                  <a:lnTo>
                    <a:pt x="12829" y="43137"/>
                  </a:lnTo>
                  <a:lnTo>
                    <a:pt x="12476" y="43066"/>
                  </a:lnTo>
                  <a:lnTo>
                    <a:pt x="12194" y="42855"/>
                  </a:lnTo>
                  <a:lnTo>
                    <a:pt x="11912" y="42502"/>
                  </a:lnTo>
                  <a:lnTo>
                    <a:pt x="11701" y="42150"/>
                  </a:lnTo>
                  <a:lnTo>
                    <a:pt x="11630" y="41727"/>
                  </a:lnTo>
                  <a:lnTo>
                    <a:pt x="11560" y="41375"/>
                  </a:lnTo>
                  <a:lnTo>
                    <a:pt x="11630" y="40952"/>
                  </a:lnTo>
                  <a:lnTo>
                    <a:pt x="11842" y="40176"/>
                  </a:lnTo>
                  <a:lnTo>
                    <a:pt x="12124" y="39331"/>
                  </a:lnTo>
                  <a:lnTo>
                    <a:pt x="12829" y="37146"/>
                  </a:lnTo>
                  <a:lnTo>
                    <a:pt x="13674" y="35031"/>
                  </a:lnTo>
                  <a:lnTo>
                    <a:pt x="14591" y="32987"/>
                  </a:lnTo>
                  <a:lnTo>
                    <a:pt x="15648" y="30943"/>
                  </a:lnTo>
                  <a:lnTo>
                    <a:pt x="16705" y="28899"/>
                  </a:lnTo>
                  <a:lnTo>
                    <a:pt x="17763" y="26925"/>
                  </a:lnTo>
                  <a:lnTo>
                    <a:pt x="20018" y="22908"/>
                  </a:lnTo>
                  <a:lnTo>
                    <a:pt x="19877" y="23542"/>
                  </a:lnTo>
                  <a:lnTo>
                    <a:pt x="19807" y="24247"/>
                  </a:lnTo>
                  <a:lnTo>
                    <a:pt x="19736" y="25657"/>
                  </a:lnTo>
                  <a:lnTo>
                    <a:pt x="19736" y="26361"/>
                  </a:lnTo>
                  <a:lnTo>
                    <a:pt x="19595" y="26996"/>
                  </a:lnTo>
                  <a:lnTo>
                    <a:pt x="19525" y="27560"/>
                  </a:lnTo>
                  <a:lnTo>
                    <a:pt x="19313" y="28053"/>
                  </a:lnTo>
                  <a:lnTo>
                    <a:pt x="19031" y="28405"/>
                  </a:lnTo>
                  <a:lnTo>
                    <a:pt x="18608" y="28828"/>
                  </a:lnTo>
                  <a:lnTo>
                    <a:pt x="18256" y="29181"/>
                  </a:lnTo>
                  <a:lnTo>
                    <a:pt x="17833" y="29533"/>
                  </a:lnTo>
                  <a:lnTo>
                    <a:pt x="17481" y="29956"/>
                  </a:lnTo>
                  <a:lnTo>
                    <a:pt x="17410" y="30238"/>
                  </a:lnTo>
                  <a:lnTo>
                    <a:pt x="17340" y="30450"/>
                  </a:lnTo>
                  <a:lnTo>
                    <a:pt x="17340" y="30731"/>
                  </a:lnTo>
                  <a:lnTo>
                    <a:pt x="17340" y="31013"/>
                  </a:lnTo>
                  <a:lnTo>
                    <a:pt x="17481" y="31295"/>
                  </a:lnTo>
                  <a:lnTo>
                    <a:pt x="17622" y="31577"/>
                  </a:lnTo>
                  <a:lnTo>
                    <a:pt x="17833" y="31789"/>
                  </a:lnTo>
                  <a:lnTo>
                    <a:pt x="17974" y="32000"/>
                  </a:lnTo>
                  <a:lnTo>
                    <a:pt x="18185" y="32071"/>
                  </a:lnTo>
                  <a:lnTo>
                    <a:pt x="18397" y="32141"/>
                  </a:lnTo>
                  <a:lnTo>
                    <a:pt x="18608" y="32141"/>
                  </a:lnTo>
                  <a:lnTo>
                    <a:pt x="18749" y="32071"/>
                  </a:lnTo>
                  <a:lnTo>
                    <a:pt x="19172" y="31859"/>
                  </a:lnTo>
                  <a:lnTo>
                    <a:pt x="19525" y="31577"/>
                  </a:lnTo>
                  <a:lnTo>
                    <a:pt x="19807" y="31225"/>
                  </a:lnTo>
                  <a:lnTo>
                    <a:pt x="20370" y="30450"/>
                  </a:lnTo>
                  <a:lnTo>
                    <a:pt x="21146" y="32564"/>
                  </a:lnTo>
                  <a:lnTo>
                    <a:pt x="20511" y="32705"/>
                  </a:lnTo>
                  <a:lnTo>
                    <a:pt x="20088" y="32916"/>
                  </a:lnTo>
                  <a:lnTo>
                    <a:pt x="19666" y="33198"/>
                  </a:lnTo>
                  <a:lnTo>
                    <a:pt x="19384" y="33551"/>
                  </a:lnTo>
                  <a:lnTo>
                    <a:pt x="19172" y="33903"/>
                  </a:lnTo>
                  <a:lnTo>
                    <a:pt x="19031" y="34256"/>
                  </a:lnTo>
                  <a:lnTo>
                    <a:pt x="19031" y="34608"/>
                  </a:lnTo>
                  <a:lnTo>
                    <a:pt x="19102" y="34961"/>
                  </a:lnTo>
                  <a:lnTo>
                    <a:pt x="19172" y="35242"/>
                  </a:lnTo>
                  <a:lnTo>
                    <a:pt x="19384" y="35454"/>
                  </a:lnTo>
                  <a:lnTo>
                    <a:pt x="19595" y="35665"/>
                  </a:lnTo>
                  <a:lnTo>
                    <a:pt x="19948" y="35806"/>
                  </a:lnTo>
                  <a:lnTo>
                    <a:pt x="20300" y="35806"/>
                  </a:lnTo>
                  <a:lnTo>
                    <a:pt x="20723" y="35736"/>
                  </a:lnTo>
                  <a:lnTo>
                    <a:pt x="21216" y="35595"/>
                  </a:lnTo>
                  <a:lnTo>
                    <a:pt x="21780" y="35242"/>
                  </a:lnTo>
                  <a:lnTo>
                    <a:pt x="21780" y="35736"/>
                  </a:lnTo>
                  <a:lnTo>
                    <a:pt x="21780" y="36159"/>
                  </a:lnTo>
                  <a:lnTo>
                    <a:pt x="21639" y="36441"/>
                  </a:lnTo>
                  <a:lnTo>
                    <a:pt x="21498" y="36723"/>
                  </a:lnTo>
                  <a:lnTo>
                    <a:pt x="21287" y="36934"/>
                  </a:lnTo>
                  <a:lnTo>
                    <a:pt x="21075" y="37075"/>
                  </a:lnTo>
                  <a:lnTo>
                    <a:pt x="20511" y="37427"/>
                  </a:lnTo>
                  <a:lnTo>
                    <a:pt x="19877" y="37709"/>
                  </a:lnTo>
                  <a:lnTo>
                    <a:pt x="19595" y="37850"/>
                  </a:lnTo>
                  <a:lnTo>
                    <a:pt x="19384" y="38062"/>
                  </a:lnTo>
                  <a:lnTo>
                    <a:pt x="19172" y="38344"/>
                  </a:lnTo>
                  <a:lnTo>
                    <a:pt x="18961" y="38626"/>
                  </a:lnTo>
                  <a:lnTo>
                    <a:pt x="18890" y="39049"/>
                  </a:lnTo>
                  <a:lnTo>
                    <a:pt x="18820" y="39542"/>
                  </a:lnTo>
                  <a:lnTo>
                    <a:pt x="18820" y="40106"/>
                  </a:lnTo>
                  <a:lnTo>
                    <a:pt x="18890" y="40388"/>
                  </a:lnTo>
                  <a:lnTo>
                    <a:pt x="19031" y="40599"/>
                  </a:lnTo>
                  <a:lnTo>
                    <a:pt x="19172" y="40740"/>
                  </a:lnTo>
                  <a:lnTo>
                    <a:pt x="19313" y="40881"/>
                  </a:lnTo>
                  <a:lnTo>
                    <a:pt x="19666" y="41022"/>
                  </a:lnTo>
                  <a:lnTo>
                    <a:pt x="20088" y="41022"/>
                  </a:lnTo>
                  <a:lnTo>
                    <a:pt x="20511" y="40881"/>
                  </a:lnTo>
                  <a:lnTo>
                    <a:pt x="20934" y="40599"/>
                  </a:lnTo>
                  <a:lnTo>
                    <a:pt x="21357" y="40176"/>
                  </a:lnTo>
                  <a:lnTo>
                    <a:pt x="21428" y="40599"/>
                  </a:lnTo>
                  <a:lnTo>
                    <a:pt x="21569" y="41022"/>
                  </a:lnTo>
                  <a:lnTo>
                    <a:pt x="21710" y="41375"/>
                  </a:lnTo>
                  <a:lnTo>
                    <a:pt x="21851" y="41657"/>
                  </a:lnTo>
                  <a:lnTo>
                    <a:pt x="22062" y="41938"/>
                  </a:lnTo>
                  <a:lnTo>
                    <a:pt x="22344" y="42220"/>
                  </a:lnTo>
                  <a:lnTo>
                    <a:pt x="22626" y="42361"/>
                  </a:lnTo>
                  <a:lnTo>
                    <a:pt x="22908" y="42502"/>
                  </a:lnTo>
                  <a:lnTo>
                    <a:pt x="23190" y="42573"/>
                  </a:lnTo>
                  <a:lnTo>
                    <a:pt x="23472" y="42643"/>
                  </a:lnTo>
                  <a:lnTo>
                    <a:pt x="23754" y="42573"/>
                  </a:lnTo>
                  <a:lnTo>
                    <a:pt x="24036" y="42432"/>
                  </a:lnTo>
                  <a:lnTo>
                    <a:pt x="24317" y="42220"/>
                  </a:lnTo>
                  <a:lnTo>
                    <a:pt x="24529" y="41938"/>
                  </a:lnTo>
                  <a:lnTo>
                    <a:pt x="24811" y="41586"/>
                  </a:lnTo>
                  <a:lnTo>
                    <a:pt x="25022" y="41163"/>
                  </a:lnTo>
                  <a:lnTo>
                    <a:pt x="25163" y="40670"/>
                  </a:lnTo>
                  <a:lnTo>
                    <a:pt x="25234" y="40317"/>
                  </a:lnTo>
                  <a:lnTo>
                    <a:pt x="25163" y="39894"/>
                  </a:lnTo>
                  <a:lnTo>
                    <a:pt x="25093" y="39542"/>
                  </a:lnTo>
                  <a:lnTo>
                    <a:pt x="25022" y="39190"/>
                  </a:lnTo>
                  <a:lnTo>
                    <a:pt x="24811" y="38837"/>
                  </a:lnTo>
                  <a:lnTo>
                    <a:pt x="24388" y="38203"/>
                  </a:lnTo>
                  <a:lnTo>
                    <a:pt x="23542" y="37005"/>
                  </a:lnTo>
                  <a:lnTo>
                    <a:pt x="23190" y="36370"/>
                  </a:lnTo>
                  <a:lnTo>
                    <a:pt x="23049" y="36088"/>
                  </a:lnTo>
                  <a:lnTo>
                    <a:pt x="22978" y="35736"/>
                  </a:lnTo>
                  <a:lnTo>
                    <a:pt x="23260" y="35947"/>
                  </a:lnTo>
                  <a:lnTo>
                    <a:pt x="23542" y="36159"/>
                  </a:lnTo>
                  <a:lnTo>
                    <a:pt x="23824" y="36300"/>
                  </a:lnTo>
                  <a:lnTo>
                    <a:pt x="24177" y="36370"/>
                  </a:lnTo>
                  <a:lnTo>
                    <a:pt x="24811" y="36441"/>
                  </a:lnTo>
                  <a:lnTo>
                    <a:pt x="25093" y="36370"/>
                  </a:lnTo>
                  <a:lnTo>
                    <a:pt x="25375" y="36300"/>
                  </a:lnTo>
                  <a:lnTo>
                    <a:pt x="25586" y="36229"/>
                  </a:lnTo>
                  <a:lnTo>
                    <a:pt x="25798" y="36088"/>
                  </a:lnTo>
                  <a:lnTo>
                    <a:pt x="25939" y="35877"/>
                  </a:lnTo>
                  <a:lnTo>
                    <a:pt x="26080" y="35665"/>
                  </a:lnTo>
                  <a:lnTo>
                    <a:pt x="26080" y="35383"/>
                  </a:lnTo>
                  <a:lnTo>
                    <a:pt x="26080" y="35101"/>
                  </a:lnTo>
                  <a:lnTo>
                    <a:pt x="26009" y="34749"/>
                  </a:lnTo>
                  <a:lnTo>
                    <a:pt x="25798" y="34326"/>
                  </a:lnTo>
                  <a:lnTo>
                    <a:pt x="25586" y="34044"/>
                  </a:lnTo>
                  <a:lnTo>
                    <a:pt x="25375" y="33762"/>
                  </a:lnTo>
                  <a:lnTo>
                    <a:pt x="25163" y="33551"/>
                  </a:lnTo>
                  <a:lnTo>
                    <a:pt x="24881" y="33410"/>
                  </a:lnTo>
                  <a:lnTo>
                    <a:pt x="24388" y="33198"/>
                  </a:lnTo>
                  <a:lnTo>
                    <a:pt x="23824" y="33057"/>
                  </a:lnTo>
                  <a:lnTo>
                    <a:pt x="23260" y="32916"/>
                  </a:lnTo>
                  <a:lnTo>
                    <a:pt x="22767" y="32705"/>
                  </a:lnTo>
                  <a:lnTo>
                    <a:pt x="22555" y="32564"/>
                  </a:lnTo>
                  <a:lnTo>
                    <a:pt x="22344" y="32353"/>
                  </a:lnTo>
                  <a:lnTo>
                    <a:pt x="22133" y="32141"/>
                  </a:lnTo>
                  <a:lnTo>
                    <a:pt x="21992" y="31789"/>
                  </a:lnTo>
                  <a:lnTo>
                    <a:pt x="22273" y="32000"/>
                  </a:lnTo>
                  <a:lnTo>
                    <a:pt x="22626" y="32141"/>
                  </a:lnTo>
                  <a:lnTo>
                    <a:pt x="22908" y="32212"/>
                  </a:lnTo>
                  <a:lnTo>
                    <a:pt x="23190" y="32282"/>
                  </a:lnTo>
                  <a:lnTo>
                    <a:pt x="23472" y="32212"/>
                  </a:lnTo>
                  <a:lnTo>
                    <a:pt x="23754" y="32141"/>
                  </a:lnTo>
                  <a:lnTo>
                    <a:pt x="24036" y="32071"/>
                  </a:lnTo>
                  <a:lnTo>
                    <a:pt x="24247" y="31859"/>
                  </a:lnTo>
                  <a:lnTo>
                    <a:pt x="24458" y="31718"/>
                  </a:lnTo>
                  <a:lnTo>
                    <a:pt x="24599" y="31507"/>
                  </a:lnTo>
                  <a:lnTo>
                    <a:pt x="24740" y="31225"/>
                  </a:lnTo>
                  <a:lnTo>
                    <a:pt x="24881" y="30943"/>
                  </a:lnTo>
                  <a:lnTo>
                    <a:pt x="24881" y="30661"/>
                  </a:lnTo>
                  <a:lnTo>
                    <a:pt x="24881" y="30309"/>
                  </a:lnTo>
                  <a:lnTo>
                    <a:pt x="24881" y="30027"/>
                  </a:lnTo>
                  <a:lnTo>
                    <a:pt x="24811" y="29674"/>
                  </a:lnTo>
                  <a:lnTo>
                    <a:pt x="24529" y="29110"/>
                  </a:lnTo>
                  <a:lnTo>
                    <a:pt x="24106" y="28687"/>
                  </a:lnTo>
                  <a:lnTo>
                    <a:pt x="23542" y="28265"/>
                  </a:lnTo>
                  <a:lnTo>
                    <a:pt x="22978" y="27912"/>
                  </a:lnTo>
                  <a:lnTo>
                    <a:pt x="22344" y="27630"/>
                  </a:lnTo>
                  <a:lnTo>
                    <a:pt x="21710" y="27489"/>
                  </a:lnTo>
                  <a:lnTo>
                    <a:pt x="21075" y="27419"/>
                  </a:lnTo>
                  <a:lnTo>
                    <a:pt x="20511" y="27489"/>
                  </a:lnTo>
                  <a:lnTo>
                    <a:pt x="20229" y="25727"/>
                  </a:lnTo>
                  <a:lnTo>
                    <a:pt x="20229" y="24881"/>
                  </a:lnTo>
                  <a:lnTo>
                    <a:pt x="20229" y="24035"/>
                  </a:lnTo>
                  <a:lnTo>
                    <a:pt x="20300" y="23260"/>
                  </a:lnTo>
                  <a:lnTo>
                    <a:pt x="20441" y="22485"/>
                  </a:lnTo>
                  <a:lnTo>
                    <a:pt x="20723" y="21709"/>
                  </a:lnTo>
                  <a:lnTo>
                    <a:pt x="21075" y="20934"/>
                  </a:lnTo>
                  <a:lnTo>
                    <a:pt x="21992" y="19172"/>
                  </a:lnTo>
                  <a:lnTo>
                    <a:pt x="22908" y="17410"/>
                  </a:lnTo>
                  <a:lnTo>
                    <a:pt x="23683" y="15648"/>
                  </a:lnTo>
                  <a:lnTo>
                    <a:pt x="24458" y="13815"/>
                  </a:lnTo>
                  <a:lnTo>
                    <a:pt x="25022" y="12124"/>
                  </a:lnTo>
                  <a:lnTo>
                    <a:pt x="25516" y="10432"/>
                  </a:lnTo>
                  <a:lnTo>
                    <a:pt x="25868" y="8670"/>
                  </a:lnTo>
                  <a:lnTo>
                    <a:pt x="26009" y="7824"/>
                  </a:lnTo>
                  <a:lnTo>
                    <a:pt x="26080" y="6908"/>
                  </a:lnTo>
                  <a:lnTo>
                    <a:pt x="26009" y="5498"/>
                  </a:lnTo>
                  <a:lnTo>
                    <a:pt x="25868" y="4300"/>
                  </a:lnTo>
                  <a:lnTo>
                    <a:pt x="25727" y="3031"/>
                  </a:lnTo>
                  <a:lnTo>
                    <a:pt x="25516" y="1762"/>
                  </a:lnTo>
                  <a:lnTo>
                    <a:pt x="25234" y="776"/>
                  </a:lnTo>
                  <a:lnTo>
                    <a:pt x="25022" y="423"/>
                  </a:lnTo>
                  <a:lnTo>
                    <a:pt x="24881" y="141"/>
                  </a:lnTo>
                  <a:lnTo>
                    <a:pt x="24670" y="0"/>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grpSp>
          <p:nvGrpSpPr>
            <p:cNvPr id="232" name="Shape 232"/>
            <p:cNvGrpSpPr/>
            <p:nvPr/>
          </p:nvGrpSpPr>
          <p:grpSpPr>
            <a:xfrm>
              <a:off x="1583150" y="1350000"/>
              <a:ext cx="216775" cy="269625"/>
              <a:chOff x="3876925" y="1350000"/>
              <a:chExt cx="216775" cy="269625"/>
            </a:xfrm>
          </p:grpSpPr>
          <p:sp>
            <p:nvSpPr>
              <p:cNvPr id="233" name="Shape 233"/>
              <p:cNvSpPr/>
              <p:nvPr/>
            </p:nvSpPr>
            <p:spPr>
              <a:xfrm>
                <a:off x="3876925" y="1350000"/>
                <a:ext cx="216775" cy="269625"/>
              </a:xfrm>
              <a:custGeom>
                <a:avLst/>
                <a:gdLst/>
                <a:ahLst/>
                <a:cxnLst/>
                <a:rect l="0" t="0" r="0" b="0"/>
                <a:pathLst>
                  <a:path w="8671" h="10785" extrusionOk="0">
                    <a:moveTo>
                      <a:pt x="6908" y="1622"/>
                    </a:moveTo>
                    <a:lnTo>
                      <a:pt x="7120" y="1763"/>
                    </a:lnTo>
                    <a:lnTo>
                      <a:pt x="7190" y="1904"/>
                    </a:lnTo>
                    <a:lnTo>
                      <a:pt x="7190" y="2045"/>
                    </a:lnTo>
                    <a:lnTo>
                      <a:pt x="7120" y="2256"/>
                    </a:lnTo>
                    <a:lnTo>
                      <a:pt x="6908" y="2679"/>
                    </a:lnTo>
                    <a:lnTo>
                      <a:pt x="6556" y="3172"/>
                    </a:lnTo>
                    <a:lnTo>
                      <a:pt x="5781" y="4089"/>
                    </a:lnTo>
                    <a:lnTo>
                      <a:pt x="5287" y="4512"/>
                    </a:lnTo>
                    <a:lnTo>
                      <a:pt x="5287" y="4018"/>
                    </a:lnTo>
                    <a:lnTo>
                      <a:pt x="5358" y="3525"/>
                    </a:lnTo>
                    <a:lnTo>
                      <a:pt x="5499" y="3031"/>
                    </a:lnTo>
                    <a:lnTo>
                      <a:pt x="5710" y="2538"/>
                    </a:lnTo>
                    <a:lnTo>
                      <a:pt x="5922" y="2327"/>
                    </a:lnTo>
                    <a:lnTo>
                      <a:pt x="6274" y="1974"/>
                    </a:lnTo>
                    <a:lnTo>
                      <a:pt x="6626" y="1692"/>
                    </a:lnTo>
                    <a:lnTo>
                      <a:pt x="6767" y="1622"/>
                    </a:lnTo>
                    <a:close/>
                    <a:moveTo>
                      <a:pt x="3596" y="2186"/>
                    </a:moveTo>
                    <a:lnTo>
                      <a:pt x="3666" y="2256"/>
                    </a:lnTo>
                    <a:lnTo>
                      <a:pt x="3807" y="2538"/>
                    </a:lnTo>
                    <a:lnTo>
                      <a:pt x="3877" y="2890"/>
                    </a:lnTo>
                    <a:lnTo>
                      <a:pt x="3948" y="3313"/>
                    </a:lnTo>
                    <a:lnTo>
                      <a:pt x="4018" y="4230"/>
                    </a:lnTo>
                    <a:lnTo>
                      <a:pt x="4018" y="4794"/>
                    </a:lnTo>
                    <a:lnTo>
                      <a:pt x="3737" y="4441"/>
                    </a:lnTo>
                    <a:lnTo>
                      <a:pt x="3525" y="4018"/>
                    </a:lnTo>
                    <a:lnTo>
                      <a:pt x="3314" y="3595"/>
                    </a:lnTo>
                    <a:lnTo>
                      <a:pt x="3102" y="3172"/>
                    </a:lnTo>
                    <a:lnTo>
                      <a:pt x="3102" y="2750"/>
                    </a:lnTo>
                    <a:lnTo>
                      <a:pt x="3102" y="2538"/>
                    </a:lnTo>
                    <a:lnTo>
                      <a:pt x="3173" y="2397"/>
                    </a:lnTo>
                    <a:lnTo>
                      <a:pt x="3314" y="2256"/>
                    </a:lnTo>
                    <a:lnTo>
                      <a:pt x="3455" y="2186"/>
                    </a:lnTo>
                    <a:close/>
                    <a:moveTo>
                      <a:pt x="1199" y="4512"/>
                    </a:moveTo>
                    <a:lnTo>
                      <a:pt x="1622" y="4653"/>
                    </a:lnTo>
                    <a:lnTo>
                      <a:pt x="2115" y="4794"/>
                    </a:lnTo>
                    <a:lnTo>
                      <a:pt x="2538" y="5076"/>
                    </a:lnTo>
                    <a:lnTo>
                      <a:pt x="3173" y="5428"/>
                    </a:lnTo>
                    <a:lnTo>
                      <a:pt x="2679" y="5639"/>
                    </a:lnTo>
                    <a:lnTo>
                      <a:pt x="2186" y="5710"/>
                    </a:lnTo>
                    <a:lnTo>
                      <a:pt x="1904" y="5639"/>
                    </a:lnTo>
                    <a:lnTo>
                      <a:pt x="1622" y="5569"/>
                    </a:lnTo>
                    <a:lnTo>
                      <a:pt x="1411" y="5428"/>
                    </a:lnTo>
                    <a:lnTo>
                      <a:pt x="1199" y="5216"/>
                    </a:lnTo>
                    <a:lnTo>
                      <a:pt x="917" y="4794"/>
                    </a:lnTo>
                    <a:lnTo>
                      <a:pt x="917" y="4653"/>
                    </a:lnTo>
                    <a:lnTo>
                      <a:pt x="988" y="4582"/>
                    </a:lnTo>
                    <a:lnTo>
                      <a:pt x="1058" y="4512"/>
                    </a:lnTo>
                    <a:close/>
                    <a:moveTo>
                      <a:pt x="3666" y="6485"/>
                    </a:moveTo>
                    <a:lnTo>
                      <a:pt x="3807" y="7120"/>
                    </a:lnTo>
                    <a:lnTo>
                      <a:pt x="3807" y="7754"/>
                    </a:lnTo>
                    <a:lnTo>
                      <a:pt x="3807" y="8388"/>
                    </a:lnTo>
                    <a:lnTo>
                      <a:pt x="3666" y="9093"/>
                    </a:lnTo>
                    <a:lnTo>
                      <a:pt x="3525" y="9305"/>
                    </a:lnTo>
                    <a:lnTo>
                      <a:pt x="3314" y="9516"/>
                    </a:lnTo>
                    <a:lnTo>
                      <a:pt x="2961" y="9516"/>
                    </a:lnTo>
                    <a:lnTo>
                      <a:pt x="2820" y="9375"/>
                    </a:lnTo>
                    <a:lnTo>
                      <a:pt x="2750" y="9234"/>
                    </a:lnTo>
                    <a:lnTo>
                      <a:pt x="2538" y="8670"/>
                    </a:lnTo>
                    <a:lnTo>
                      <a:pt x="2538" y="8036"/>
                    </a:lnTo>
                    <a:lnTo>
                      <a:pt x="2609" y="7754"/>
                    </a:lnTo>
                    <a:lnTo>
                      <a:pt x="2679" y="7401"/>
                    </a:lnTo>
                    <a:lnTo>
                      <a:pt x="2891" y="7120"/>
                    </a:lnTo>
                    <a:lnTo>
                      <a:pt x="3102" y="6838"/>
                    </a:lnTo>
                    <a:lnTo>
                      <a:pt x="3384" y="6626"/>
                    </a:lnTo>
                    <a:lnTo>
                      <a:pt x="3666" y="6485"/>
                    </a:lnTo>
                    <a:close/>
                    <a:moveTo>
                      <a:pt x="7261" y="1"/>
                    </a:moveTo>
                    <a:lnTo>
                      <a:pt x="6767" y="71"/>
                    </a:lnTo>
                    <a:lnTo>
                      <a:pt x="6274" y="283"/>
                    </a:lnTo>
                    <a:lnTo>
                      <a:pt x="5781" y="565"/>
                    </a:lnTo>
                    <a:lnTo>
                      <a:pt x="5358" y="917"/>
                    </a:lnTo>
                    <a:lnTo>
                      <a:pt x="5005" y="1269"/>
                    </a:lnTo>
                    <a:lnTo>
                      <a:pt x="4723" y="1692"/>
                    </a:lnTo>
                    <a:lnTo>
                      <a:pt x="4582" y="1340"/>
                    </a:lnTo>
                    <a:lnTo>
                      <a:pt x="4441" y="1128"/>
                    </a:lnTo>
                    <a:lnTo>
                      <a:pt x="4230" y="917"/>
                    </a:lnTo>
                    <a:lnTo>
                      <a:pt x="4018" y="846"/>
                    </a:lnTo>
                    <a:lnTo>
                      <a:pt x="3525" y="846"/>
                    </a:lnTo>
                    <a:lnTo>
                      <a:pt x="3314" y="987"/>
                    </a:lnTo>
                    <a:lnTo>
                      <a:pt x="3102" y="1128"/>
                    </a:lnTo>
                    <a:lnTo>
                      <a:pt x="2679" y="1551"/>
                    </a:lnTo>
                    <a:lnTo>
                      <a:pt x="2327" y="2045"/>
                    </a:lnTo>
                    <a:lnTo>
                      <a:pt x="2115" y="2609"/>
                    </a:lnTo>
                    <a:lnTo>
                      <a:pt x="2045" y="2890"/>
                    </a:lnTo>
                    <a:lnTo>
                      <a:pt x="2045" y="3172"/>
                    </a:lnTo>
                    <a:lnTo>
                      <a:pt x="1199" y="3172"/>
                    </a:lnTo>
                    <a:lnTo>
                      <a:pt x="847" y="3313"/>
                    </a:lnTo>
                    <a:lnTo>
                      <a:pt x="565" y="3454"/>
                    </a:lnTo>
                    <a:lnTo>
                      <a:pt x="353" y="3736"/>
                    </a:lnTo>
                    <a:lnTo>
                      <a:pt x="142" y="4018"/>
                    </a:lnTo>
                    <a:lnTo>
                      <a:pt x="71" y="4371"/>
                    </a:lnTo>
                    <a:lnTo>
                      <a:pt x="1" y="4653"/>
                    </a:lnTo>
                    <a:lnTo>
                      <a:pt x="71" y="5005"/>
                    </a:lnTo>
                    <a:lnTo>
                      <a:pt x="142" y="5357"/>
                    </a:lnTo>
                    <a:lnTo>
                      <a:pt x="283" y="5710"/>
                    </a:lnTo>
                    <a:lnTo>
                      <a:pt x="494" y="6062"/>
                    </a:lnTo>
                    <a:lnTo>
                      <a:pt x="776" y="6274"/>
                    </a:lnTo>
                    <a:lnTo>
                      <a:pt x="1129" y="6556"/>
                    </a:lnTo>
                    <a:lnTo>
                      <a:pt x="1481" y="6697"/>
                    </a:lnTo>
                    <a:lnTo>
                      <a:pt x="1974" y="6767"/>
                    </a:lnTo>
                    <a:lnTo>
                      <a:pt x="1552" y="7542"/>
                    </a:lnTo>
                    <a:lnTo>
                      <a:pt x="1481" y="8036"/>
                    </a:lnTo>
                    <a:lnTo>
                      <a:pt x="1411" y="8459"/>
                    </a:lnTo>
                    <a:lnTo>
                      <a:pt x="1340" y="8882"/>
                    </a:lnTo>
                    <a:lnTo>
                      <a:pt x="1411" y="9375"/>
                    </a:lnTo>
                    <a:lnTo>
                      <a:pt x="1552" y="9798"/>
                    </a:lnTo>
                    <a:lnTo>
                      <a:pt x="1763" y="10150"/>
                    </a:lnTo>
                    <a:lnTo>
                      <a:pt x="2045" y="10432"/>
                    </a:lnTo>
                    <a:lnTo>
                      <a:pt x="2327" y="10644"/>
                    </a:lnTo>
                    <a:lnTo>
                      <a:pt x="2609" y="10714"/>
                    </a:lnTo>
                    <a:lnTo>
                      <a:pt x="2891" y="10785"/>
                    </a:lnTo>
                    <a:lnTo>
                      <a:pt x="3173" y="10714"/>
                    </a:lnTo>
                    <a:lnTo>
                      <a:pt x="3455" y="10644"/>
                    </a:lnTo>
                    <a:lnTo>
                      <a:pt x="3666" y="10432"/>
                    </a:lnTo>
                    <a:lnTo>
                      <a:pt x="3877" y="10221"/>
                    </a:lnTo>
                    <a:lnTo>
                      <a:pt x="4300" y="9727"/>
                    </a:lnTo>
                    <a:lnTo>
                      <a:pt x="4582" y="9164"/>
                    </a:lnTo>
                    <a:lnTo>
                      <a:pt x="4794" y="8529"/>
                    </a:lnTo>
                    <a:lnTo>
                      <a:pt x="4794" y="7965"/>
                    </a:lnTo>
                    <a:lnTo>
                      <a:pt x="5287" y="8318"/>
                    </a:lnTo>
                    <a:lnTo>
                      <a:pt x="5710" y="8529"/>
                    </a:lnTo>
                    <a:lnTo>
                      <a:pt x="6203" y="8670"/>
                    </a:lnTo>
                    <a:lnTo>
                      <a:pt x="6626" y="8600"/>
                    </a:lnTo>
                    <a:lnTo>
                      <a:pt x="7049" y="8529"/>
                    </a:lnTo>
                    <a:lnTo>
                      <a:pt x="7472" y="8318"/>
                    </a:lnTo>
                    <a:lnTo>
                      <a:pt x="7754" y="8036"/>
                    </a:lnTo>
                    <a:lnTo>
                      <a:pt x="8036" y="7683"/>
                    </a:lnTo>
                    <a:lnTo>
                      <a:pt x="8247" y="7331"/>
                    </a:lnTo>
                    <a:lnTo>
                      <a:pt x="8388" y="6979"/>
                    </a:lnTo>
                    <a:lnTo>
                      <a:pt x="8459" y="6556"/>
                    </a:lnTo>
                    <a:lnTo>
                      <a:pt x="8388" y="6133"/>
                    </a:lnTo>
                    <a:lnTo>
                      <a:pt x="8247" y="5780"/>
                    </a:lnTo>
                    <a:lnTo>
                      <a:pt x="8036" y="5428"/>
                    </a:lnTo>
                    <a:lnTo>
                      <a:pt x="7684" y="5146"/>
                    </a:lnTo>
                    <a:lnTo>
                      <a:pt x="7190" y="4935"/>
                    </a:lnTo>
                    <a:lnTo>
                      <a:pt x="7472" y="4512"/>
                    </a:lnTo>
                    <a:lnTo>
                      <a:pt x="7825" y="3948"/>
                    </a:lnTo>
                    <a:lnTo>
                      <a:pt x="8177" y="3384"/>
                    </a:lnTo>
                    <a:lnTo>
                      <a:pt x="8459" y="2750"/>
                    </a:lnTo>
                    <a:lnTo>
                      <a:pt x="8670" y="2115"/>
                    </a:lnTo>
                    <a:lnTo>
                      <a:pt x="8670" y="1481"/>
                    </a:lnTo>
                    <a:lnTo>
                      <a:pt x="8600" y="1199"/>
                    </a:lnTo>
                    <a:lnTo>
                      <a:pt x="8529" y="917"/>
                    </a:lnTo>
                    <a:lnTo>
                      <a:pt x="8388" y="635"/>
                    </a:lnTo>
                    <a:lnTo>
                      <a:pt x="8177" y="424"/>
                    </a:lnTo>
                    <a:lnTo>
                      <a:pt x="7966" y="283"/>
                    </a:lnTo>
                    <a:lnTo>
                      <a:pt x="7754" y="142"/>
                    </a:lnTo>
                    <a:lnTo>
                      <a:pt x="7472" y="71"/>
                    </a:lnTo>
                    <a:lnTo>
                      <a:pt x="7261" y="1"/>
                    </a:lnTo>
                    <a:close/>
                  </a:path>
                </a:pathLst>
              </a:custGeom>
              <a:solidFill>
                <a:srgbClr val="F7CA0F"/>
              </a:solidFill>
              <a:ln>
                <a:noFill/>
              </a:ln>
            </p:spPr>
            <p:txBody>
              <a:bodyPr wrap="square" lIns="91425" tIns="91425" rIns="91425" bIns="91425" anchor="ctr" anchorCtr="0">
                <a:noAutofit/>
              </a:bodyPr>
              <a:lstStyle/>
              <a:p>
                <a:pPr lvl="0">
                  <a:spcBef>
                    <a:spcPts val="0"/>
                  </a:spcBef>
                  <a:buNone/>
                </a:pPr>
                <a:endParaRPr/>
              </a:p>
            </p:txBody>
          </p:sp>
          <p:sp>
            <p:nvSpPr>
              <p:cNvPr id="234" name="Shape 234"/>
              <p:cNvSpPr/>
              <p:nvPr/>
            </p:nvSpPr>
            <p:spPr>
              <a:xfrm>
                <a:off x="3876925" y="1350000"/>
                <a:ext cx="216775" cy="269625"/>
              </a:xfrm>
              <a:custGeom>
                <a:avLst/>
                <a:gdLst/>
                <a:ahLst/>
                <a:cxnLst/>
                <a:rect l="0" t="0" r="0" b="0"/>
                <a:pathLst>
                  <a:path w="8671" h="10785" fill="none" extrusionOk="0">
                    <a:moveTo>
                      <a:pt x="1763" y="10150"/>
                    </a:moveTo>
                    <a:lnTo>
                      <a:pt x="1763" y="10150"/>
                    </a:lnTo>
                    <a:lnTo>
                      <a:pt x="2045" y="10432"/>
                    </a:lnTo>
                    <a:lnTo>
                      <a:pt x="2327" y="10644"/>
                    </a:lnTo>
                    <a:lnTo>
                      <a:pt x="2609" y="10714"/>
                    </a:lnTo>
                    <a:lnTo>
                      <a:pt x="2891" y="10785"/>
                    </a:lnTo>
                    <a:lnTo>
                      <a:pt x="3173" y="10714"/>
                    </a:lnTo>
                    <a:lnTo>
                      <a:pt x="3455" y="10644"/>
                    </a:lnTo>
                    <a:lnTo>
                      <a:pt x="3666" y="10432"/>
                    </a:lnTo>
                    <a:lnTo>
                      <a:pt x="3877" y="10221"/>
                    </a:lnTo>
                    <a:lnTo>
                      <a:pt x="4300" y="9727"/>
                    </a:lnTo>
                    <a:lnTo>
                      <a:pt x="4582" y="9164"/>
                    </a:lnTo>
                    <a:lnTo>
                      <a:pt x="4794" y="8529"/>
                    </a:lnTo>
                    <a:lnTo>
                      <a:pt x="4794" y="7965"/>
                    </a:lnTo>
                    <a:lnTo>
                      <a:pt x="4794" y="7965"/>
                    </a:lnTo>
                    <a:lnTo>
                      <a:pt x="5287" y="8318"/>
                    </a:lnTo>
                    <a:lnTo>
                      <a:pt x="5710" y="8529"/>
                    </a:lnTo>
                    <a:lnTo>
                      <a:pt x="6203" y="8670"/>
                    </a:lnTo>
                    <a:lnTo>
                      <a:pt x="6626" y="8600"/>
                    </a:lnTo>
                    <a:lnTo>
                      <a:pt x="7049" y="8529"/>
                    </a:lnTo>
                    <a:lnTo>
                      <a:pt x="7472" y="8318"/>
                    </a:lnTo>
                    <a:lnTo>
                      <a:pt x="7754" y="8036"/>
                    </a:lnTo>
                    <a:lnTo>
                      <a:pt x="8036" y="7683"/>
                    </a:lnTo>
                    <a:lnTo>
                      <a:pt x="8247" y="7331"/>
                    </a:lnTo>
                    <a:lnTo>
                      <a:pt x="8388" y="6979"/>
                    </a:lnTo>
                    <a:lnTo>
                      <a:pt x="8459" y="6556"/>
                    </a:lnTo>
                    <a:lnTo>
                      <a:pt x="8388" y="6133"/>
                    </a:lnTo>
                    <a:lnTo>
                      <a:pt x="8247" y="5780"/>
                    </a:lnTo>
                    <a:lnTo>
                      <a:pt x="8036" y="5428"/>
                    </a:lnTo>
                    <a:lnTo>
                      <a:pt x="7684" y="5146"/>
                    </a:lnTo>
                    <a:lnTo>
                      <a:pt x="7190" y="4935"/>
                    </a:lnTo>
                    <a:lnTo>
                      <a:pt x="7190" y="4935"/>
                    </a:lnTo>
                    <a:lnTo>
                      <a:pt x="7472" y="4512"/>
                    </a:lnTo>
                    <a:lnTo>
                      <a:pt x="7825" y="3948"/>
                    </a:lnTo>
                    <a:lnTo>
                      <a:pt x="8177" y="3384"/>
                    </a:lnTo>
                    <a:lnTo>
                      <a:pt x="8459" y="2750"/>
                    </a:lnTo>
                    <a:lnTo>
                      <a:pt x="8670" y="2115"/>
                    </a:lnTo>
                    <a:lnTo>
                      <a:pt x="8670" y="1481"/>
                    </a:lnTo>
                    <a:lnTo>
                      <a:pt x="8600" y="1199"/>
                    </a:lnTo>
                    <a:lnTo>
                      <a:pt x="8529" y="917"/>
                    </a:lnTo>
                    <a:lnTo>
                      <a:pt x="8388" y="635"/>
                    </a:lnTo>
                    <a:lnTo>
                      <a:pt x="8177" y="424"/>
                    </a:lnTo>
                    <a:lnTo>
                      <a:pt x="8177" y="424"/>
                    </a:lnTo>
                    <a:lnTo>
                      <a:pt x="7966" y="283"/>
                    </a:lnTo>
                    <a:lnTo>
                      <a:pt x="7754" y="142"/>
                    </a:lnTo>
                    <a:lnTo>
                      <a:pt x="7472" y="71"/>
                    </a:lnTo>
                    <a:lnTo>
                      <a:pt x="7261" y="1"/>
                    </a:lnTo>
                    <a:lnTo>
                      <a:pt x="6767" y="71"/>
                    </a:lnTo>
                    <a:lnTo>
                      <a:pt x="6274" y="283"/>
                    </a:lnTo>
                    <a:lnTo>
                      <a:pt x="5781" y="565"/>
                    </a:lnTo>
                    <a:lnTo>
                      <a:pt x="5358" y="917"/>
                    </a:lnTo>
                    <a:lnTo>
                      <a:pt x="5005" y="1269"/>
                    </a:lnTo>
                    <a:lnTo>
                      <a:pt x="4723" y="1692"/>
                    </a:lnTo>
                    <a:lnTo>
                      <a:pt x="4723" y="1692"/>
                    </a:lnTo>
                    <a:lnTo>
                      <a:pt x="4582" y="1340"/>
                    </a:lnTo>
                    <a:lnTo>
                      <a:pt x="4441" y="1128"/>
                    </a:lnTo>
                    <a:lnTo>
                      <a:pt x="4230" y="917"/>
                    </a:lnTo>
                    <a:lnTo>
                      <a:pt x="4018" y="846"/>
                    </a:lnTo>
                    <a:lnTo>
                      <a:pt x="3807" y="846"/>
                    </a:lnTo>
                    <a:lnTo>
                      <a:pt x="3525" y="846"/>
                    </a:lnTo>
                    <a:lnTo>
                      <a:pt x="3314" y="987"/>
                    </a:lnTo>
                    <a:lnTo>
                      <a:pt x="3102" y="1128"/>
                    </a:lnTo>
                    <a:lnTo>
                      <a:pt x="2679" y="1551"/>
                    </a:lnTo>
                    <a:lnTo>
                      <a:pt x="2327" y="2045"/>
                    </a:lnTo>
                    <a:lnTo>
                      <a:pt x="2115" y="2609"/>
                    </a:lnTo>
                    <a:lnTo>
                      <a:pt x="2045" y="2890"/>
                    </a:lnTo>
                    <a:lnTo>
                      <a:pt x="2045" y="3172"/>
                    </a:lnTo>
                    <a:lnTo>
                      <a:pt x="2045" y="3172"/>
                    </a:lnTo>
                    <a:lnTo>
                      <a:pt x="1622" y="3172"/>
                    </a:lnTo>
                    <a:lnTo>
                      <a:pt x="1199" y="3172"/>
                    </a:lnTo>
                    <a:lnTo>
                      <a:pt x="847" y="3313"/>
                    </a:lnTo>
                    <a:lnTo>
                      <a:pt x="565" y="3454"/>
                    </a:lnTo>
                    <a:lnTo>
                      <a:pt x="353" y="3736"/>
                    </a:lnTo>
                    <a:lnTo>
                      <a:pt x="142" y="4018"/>
                    </a:lnTo>
                    <a:lnTo>
                      <a:pt x="71" y="4371"/>
                    </a:lnTo>
                    <a:lnTo>
                      <a:pt x="1" y="4653"/>
                    </a:lnTo>
                    <a:lnTo>
                      <a:pt x="71" y="5005"/>
                    </a:lnTo>
                    <a:lnTo>
                      <a:pt x="142" y="5357"/>
                    </a:lnTo>
                    <a:lnTo>
                      <a:pt x="283" y="5710"/>
                    </a:lnTo>
                    <a:lnTo>
                      <a:pt x="494" y="6062"/>
                    </a:lnTo>
                    <a:lnTo>
                      <a:pt x="776" y="6274"/>
                    </a:lnTo>
                    <a:lnTo>
                      <a:pt x="1129" y="6556"/>
                    </a:lnTo>
                    <a:lnTo>
                      <a:pt x="1481" y="6697"/>
                    </a:lnTo>
                    <a:lnTo>
                      <a:pt x="1974" y="6767"/>
                    </a:lnTo>
                    <a:lnTo>
                      <a:pt x="1974" y="6767"/>
                    </a:lnTo>
                    <a:lnTo>
                      <a:pt x="1552" y="7542"/>
                    </a:lnTo>
                    <a:lnTo>
                      <a:pt x="1481" y="8036"/>
                    </a:lnTo>
                    <a:lnTo>
                      <a:pt x="1411" y="8459"/>
                    </a:lnTo>
                    <a:lnTo>
                      <a:pt x="1340" y="8882"/>
                    </a:lnTo>
                    <a:lnTo>
                      <a:pt x="1411" y="9375"/>
                    </a:lnTo>
                    <a:lnTo>
                      <a:pt x="1552" y="9798"/>
                    </a:lnTo>
                    <a:lnTo>
                      <a:pt x="1763" y="10150"/>
                    </a:lnTo>
                    <a:lnTo>
                      <a:pt x="1763" y="10150"/>
                    </a:lnTo>
                  </a:path>
                </a:pathLst>
              </a:custGeom>
              <a:noFill/>
              <a:ln>
                <a:noFill/>
              </a:ln>
            </p:spPr>
            <p:txBody>
              <a:bodyPr wrap="square" lIns="91425" tIns="91425" rIns="91425" bIns="91425" anchor="ctr" anchorCtr="0">
                <a:noAutofit/>
              </a:bodyPr>
              <a:lstStyle/>
              <a:p>
                <a:pPr lvl="0">
                  <a:spcBef>
                    <a:spcPts val="0"/>
                  </a:spcBef>
                  <a:buNone/>
                </a:pPr>
                <a:endParaRPr/>
              </a:p>
            </p:txBody>
          </p:sp>
          <p:sp>
            <p:nvSpPr>
              <p:cNvPr id="235" name="Shape 235"/>
              <p:cNvSpPr/>
              <p:nvPr/>
            </p:nvSpPr>
            <p:spPr>
              <a:xfrm>
                <a:off x="3940375" y="1512125"/>
                <a:ext cx="31725" cy="75800"/>
              </a:xfrm>
              <a:custGeom>
                <a:avLst/>
                <a:gdLst/>
                <a:ahLst/>
                <a:cxnLst/>
                <a:rect l="0" t="0" r="0" b="0"/>
                <a:pathLst>
                  <a:path w="1269" h="3032" fill="none" extrusionOk="0">
                    <a:moveTo>
                      <a:pt x="1128" y="2608"/>
                    </a:moveTo>
                    <a:lnTo>
                      <a:pt x="1128" y="2608"/>
                    </a:lnTo>
                    <a:lnTo>
                      <a:pt x="987" y="2820"/>
                    </a:lnTo>
                    <a:lnTo>
                      <a:pt x="776" y="3031"/>
                    </a:lnTo>
                    <a:lnTo>
                      <a:pt x="635" y="3031"/>
                    </a:lnTo>
                    <a:lnTo>
                      <a:pt x="423" y="3031"/>
                    </a:lnTo>
                    <a:lnTo>
                      <a:pt x="282" y="2890"/>
                    </a:lnTo>
                    <a:lnTo>
                      <a:pt x="212" y="2749"/>
                    </a:lnTo>
                    <a:lnTo>
                      <a:pt x="0" y="2185"/>
                    </a:lnTo>
                    <a:lnTo>
                      <a:pt x="0" y="1551"/>
                    </a:lnTo>
                    <a:lnTo>
                      <a:pt x="71" y="1269"/>
                    </a:lnTo>
                    <a:lnTo>
                      <a:pt x="141" y="916"/>
                    </a:lnTo>
                    <a:lnTo>
                      <a:pt x="353" y="635"/>
                    </a:lnTo>
                    <a:lnTo>
                      <a:pt x="564" y="353"/>
                    </a:lnTo>
                    <a:lnTo>
                      <a:pt x="846" y="141"/>
                    </a:lnTo>
                    <a:lnTo>
                      <a:pt x="1128" y="0"/>
                    </a:lnTo>
                    <a:lnTo>
                      <a:pt x="1128" y="0"/>
                    </a:lnTo>
                    <a:lnTo>
                      <a:pt x="1269" y="635"/>
                    </a:lnTo>
                    <a:lnTo>
                      <a:pt x="1269" y="1269"/>
                    </a:lnTo>
                    <a:lnTo>
                      <a:pt x="1269" y="1903"/>
                    </a:lnTo>
                    <a:lnTo>
                      <a:pt x="1128" y="2608"/>
                    </a:lnTo>
                    <a:lnTo>
                      <a:pt x="1128" y="2608"/>
                    </a:lnTo>
                  </a:path>
                </a:pathLst>
              </a:custGeom>
              <a:noFill/>
              <a:ln>
                <a:noFill/>
              </a:ln>
            </p:spPr>
            <p:txBody>
              <a:bodyPr wrap="square" lIns="91425" tIns="91425" rIns="91425" bIns="91425" anchor="ctr" anchorCtr="0">
                <a:noAutofit/>
              </a:bodyPr>
              <a:lstStyle/>
              <a:p>
                <a:pPr lvl="0">
                  <a:spcBef>
                    <a:spcPts val="0"/>
                  </a:spcBef>
                  <a:buNone/>
                </a:pPr>
                <a:endParaRPr/>
              </a:p>
            </p:txBody>
          </p:sp>
          <p:sp>
            <p:nvSpPr>
              <p:cNvPr id="236" name="Shape 236"/>
              <p:cNvSpPr/>
              <p:nvPr/>
            </p:nvSpPr>
            <p:spPr>
              <a:xfrm>
                <a:off x="3954475" y="1404625"/>
                <a:ext cx="22925" cy="65225"/>
              </a:xfrm>
              <a:custGeom>
                <a:avLst/>
                <a:gdLst/>
                <a:ahLst/>
                <a:cxnLst/>
                <a:rect l="0" t="0" r="0" b="0"/>
                <a:pathLst>
                  <a:path w="917" h="2609" fill="none" extrusionOk="0">
                    <a:moveTo>
                      <a:pt x="353" y="1"/>
                    </a:moveTo>
                    <a:lnTo>
                      <a:pt x="353" y="1"/>
                    </a:lnTo>
                    <a:lnTo>
                      <a:pt x="494" y="1"/>
                    </a:lnTo>
                    <a:lnTo>
                      <a:pt x="564" y="71"/>
                    </a:lnTo>
                    <a:lnTo>
                      <a:pt x="705" y="353"/>
                    </a:lnTo>
                    <a:lnTo>
                      <a:pt x="775" y="705"/>
                    </a:lnTo>
                    <a:lnTo>
                      <a:pt x="846" y="1128"/>
                    </a:lnTo>
                    <a:lnTo>
                      <a:pt x="916" y="2045"/>
                    </a:lnTo>
                    <a:lnTo>
                      <a:pt x="916" y="2609"/>
                    </a:lnTo>
                    <a:lnTo>
                      <a:pt x="916" y="2609"/>
                    </a:lnTo>
                    <a:lnTo>
                      <a:pt x="635" y="2256"/>
                    </a:lnTo>
                    <a:lnTo>
                      <a:pt x="423" y="1833"/>
                    </a:lnTo>
                    <a:lnTo>
                      <a:pt x="212" y="1410"/>
                    </a:lnTo>
                    <a:lnTo>
                      <a:pt x="0" y="987"/>
                    </a:lnTo>
                    <a:lnTo>
                      <a:pt x="0" y="565"/>
                    </a:lnTo>
                    <a:lnTo>
                      <a:pt x="0" y="353"/>
                    </a:lnTo>
                    <a:lnTo>
                      <a:pt x="71" y="212"/>
                    </a:lnTo>
                    <a:lnTo>
                      <a:pt x="212" y="71"/>
                    </a:lnTo>
                    <a:lnTo>
                      <a:pt x="353" y="1"/>
                    </a:lnTo>
                    <a:lnTo>
                      <a:pt x="353" y="1"/>
                    </a:lnTo>
                  </a:path>
                </a:pathLst>
              </a:custGeom>
              <a:noFill/>
              <a:ln>
                <a:noFill/>
              </a:ln>
            </p:spPr>
            <p:txBody>
              <a:bodyPr wrap="square" lIns="91425" tIns="91425" rIns="91425" bIns="91425" anchor="ctr" anchorCtr="0">
                <a:noAutofit/>
              </a:bodyPr>
              <a:lstStyle/>
              <a:p>
                <a:pPr lvl="0">
                  <a:spcBef>
                    <a:spcPts val="0"/>
                  </a:spcBef>
                  <a:buNone/>
                </a:pPr>
                <a:endParaRPr/>
              </a:p>
            </p:txBody>
          </p:sp>
          <p:sp>
            <p:nvSpPr>
              <p:cNvPr id="237" name="Shape 237"/>
              <p:cNvSpPr/>
              <p:nvPr/>
            </p:nvSpPr>
            <p:spPr>
              <a:xfrm>
                <a:off x="3899850" y="1462775"/>
                <a:ext cx="56400" cy="29975"/>
              </a:xfrm>
              <a:custGeom>
                <a:avLst/>
                <a:gdLst/>
                <a:ahLst/>
                <a:cxnLst/>
                <a:rect l="0" t="0" r="0" b="0"/>
                <a:pathLst>
                  <a:path w="2256" h="1199" fill="none" extrusionOk="0">
                    <a:moveTo>
                      <a:pt x="282" y="705"/>
                    </a:moveTo>
                    <a:lnTo>
                      <a:pt x="282" y="705"/>
                    </a:lnTo>
                    <a:lnTo>
                      <a:pt x="0" y="283"/>
                    </a:lnTo>
                    <a:lnTo>
                      <a:pt x="0" y="142"/>
                    </a:lnTo>
                    <a:lnTo>
                      <a:pt x="71" y="71"/>
                    </a:lnTo>
                    <a:lnTo>
                      <a:pt x="141" y="1"/>
                    </a:lnTo>
                    <a:lnTo>
                      <a:pt x="282" y="1"/>
                    </a:lnTo>
                    <a:lnTo>
                      <a:pt x="705" y="142"/>
                    </a:lnTo>
                    <a:lnTo>
                      <a:pt x="1198" y="283"/>
                    </a:lnTo>
                    <a:lnTo>
                      <a:pt x="1621" y="565"/>
                    </a:lnTo>
                    <a:lnTo>
                      <a:pt x="2256" y="917"/>
                    </a:lnTo>
                    <a:lnTo>
                      <a:pt x="2256" y="917"/>
                    </a:lnTo>
                    <a:lnTo>
                      <a:pt x="1762" y="1128"/>
                    </a:lnTo>
                    <a:lnTo>
                      <a:pt x="1269" y="1199"/>
                    </a:lnTo>
                    <a:lnTo>
                      <a:pt x="987" y="1128"/>
                    </a:lnTo>
                    <a:lnTo>
                      <a:pt x="705" y="1058"/>
                    </a:lnTo>
                    <a:lnTo>
                      <a:pt x="494" y="917"/>
                    </a:lnTo>
                    <a:lnTo>
                      <a:pt x="282" y="705"/>
                    </a:lnTo>
                    <a:lnTo>
                      <a:pt x="282" y="705"/>
                    </a:lnTo>
                  </a:path>
                </a:pathLst>
              </a:custGeom>
              <a:noFill/>
              <a:ln>
                <a:noFill/>
              </a:ln>
            </p:spPr>
            <p:txBody>
              <a:bodyPr wrap="square" lIns="91425" tIns="91425" rIns="91425" bIns="91425" anchor="ctr" anchorCtr="0">
                <a:noAutofit/>
              </a:bodyPr>
              <a:lstStyle/>
              <a:p>
                <a:pPr lvl="0">
                  <a:spcBef>
                    <a:spcPts val="0"/>
                  </a:spcBef>
                  <a:buNone/>
                </a:pPr>
                <a:endParaRPr/>
              </a:p>
            </p:txBody>
          </p:sp>
        </p:grpSp>
        <p:sp>
          <p:nvSpPr>
            <p:cNvPr id="238" name="Shape 238"/>
            <p:cNvSpPr/>
            <p:nvPr/>
          </p:nvSpPr>
          <p:spPr>
            <a:xfrm>
              <a:off x="1086250" y="2701550"/>
              <a:ext cx="237900" cy="313675"/>
            </a:xfrm>
            <a:custGeom>
              <a:avLst/>
              <a:gdLst/>
              <a:ahLst/>
              <a:cxnLst/>
              <a:rect l="0" t="0" r="0" b="0"/>
              <a:pathLst>
                <a:path w="9516" h="12547" extrusionOk="0">
                  <a:moveTo>
                    <a:pt x="9516" y="0"/>
                  </a:moveTo>
                  <a:lnTo>
                    <a:pt x="9420" y="385"/>
                  </a:lnTo>
                  <a:lnTo>
                    <a:pt x="9445" y="353"/>
                  </a:lnTo>
                  <a:lnTo>
                    <a:pt x="9516" y="0"/>
                  </a:lnTo>
                  <a:close/>
                  <a:moveTo>
                    <a:pt x="5357" y="3947"/>
                  </a:moveTo>
                  <a:lnTo>
                    <a:pt x="4793" y="4582"/>
                  </a:lnTo>
                  <a:lnTo>
                    <a:pt x="3595" y="5921"/>
                  </a:lnTo>
                  <a:lnTo>
                    <a:pt x="2256" y="7471"/>
                  </a:lnTo>
                  <a:lnTo>
                    <a:pt x="1763" y="8106"/>
                  </a:lnTo>
                  <a:lnTo>
                    <a:pt x="1410" y="8599"/>
                  </a:lnTo>
                  <a:lnTo>
                    <a:pt x="1692" y="7894"/>
                  </a:lnTo>
                  <a:lnTo>
                    <a:pt x="2045" y="7190"/>
                  </a:lnTo>
                  <a:lnTo>
                    <a:pt x="2467" y="6485"/>
                  </a:lnTo>
                  <a:lnTo>
                    <a:pt x="2961" y="5921"/>
                  </a:lnTo>
                  <a:lnTo>
                    <a:pt x="3525" y="5357"/>
                  </a:lnTo>
                  <a:lnTo>
                    <a:pt x="4089" y="4864"/>
                  </a:lnTo>
                  <a:lnTo>
                    <a:pt x="4723" y="4370"/>
                  </a:lnTo>
                  <a:lnTo>
                    <a:pt x="5357" y="3947"/>
                  </a:lnTo>
                  <a:close/>
                  <a:moveTo>
                    <a:pt x="6696" y="3242"/>
                  </a:moveTo>
                  <a:lnTo>
                    <a:pt x="6626" y="3806"/>
                  </a:lnTo>
                  <a:lnTo>
                    <a:pt x="6626" y="4300"/>
                  </a:lnTo>
                  <a:lnTo>
                    <a:pt x="6555" y="5357"/>
                  </a:lnTo>
                  <a:lnTo>
                    <a:pt x="6485" y="5850"/>
                  </a:lnTo>
                  <a:lnTo>
                    <a:pt x="6415" y="6344"/>
                  </a:lnTo>
                  <a:lnTo>
                    <a:pt x="6203" y="6837"/>
                  </a:lnTo>
                  <a:lnTo>
                    <a:pt x="5921" y="7331"/>
                  </a:lnTo>
                  <a:lnTo>
                    <a:pt x="5569" y="7753"/>
                  </a:lnTo>
                  <a:lnTo>
                    <a:pt x="5075" y="8176"/>
                  </a:lnTo>
                  <a:lnTo>
                    <a:pt x="4652" y="8529"/>
                  </a:lnTo>
                  <a:lnTo>
                    <a:pt x="4089" y="8811"/>
                  </a:lnTo>
                  <a:lnTo>
                    <a:pt x="3031" y="9375"/>
                  </a:lnTo>
                  <a:lnTo>
                    <a:pt x="2045" y="10009"/>
                  </a:lnTo>
                  <a:lnTo>
                    <a:pt x="2256" y="9445"/>
                  </a:lnTo>
                  <a:lnTo>
                    <a:pt x="2538" y="9022"/>
                  </a:lnTo>
                  <a:lnTo>
                    <a:pt x="3243" y="8106"/>
                  </a:lnTo>
                  <a:lnTo>
                    <a:pt x="3948" y="7260"/>
                  </a:lnTo>
                  <a:lnTo>
                    <a:pt x="4723" y="6414"/>
                  </a:lnTo>
                  <a:lnTo>
                    <a:pt x="4934" y="6062"/>
                  </a:lnTo>
                  <a:lnTo>
                    <a:pt x="5216" y="5639"/>
                  </a:lnTo>
                  <a:lnTo>
                    <a:pt x="5639" y="4652"/>
                  </a:lnTo>
                  <a:lnTo>
                    <a:pt x="6203" y="3806"/>
                  </a:lnTo>
                  <a:lnTo>
                    <a:pt x="6415" y="3454"/>
                  </a:lnTo>
                  <a:lnTo>
                    <a:pt x="6696" y="3242"/>
                  </a:lnTo>
                  <a:close/>
                  <a:moveTo>
                    <a:pt x="9420" y="385"/>
                  </a:moveTo>
                  <a:lnTo>
                    <a:pt x="9163" y="705"/>
                  </a:lnTo>
                  <a:lnTo>
                    <a:pt x="8811" y="1057"/>
                  </a:lnTo>
                  <a:lnTo>
                    <a:pt x="8388" y="1410"/>
                  </a:lnTo>
                  <a:lnTo>
                    <a:pt x="7260" y="2115"/>
                  </a:lnTo>
                  <a:lnTo>
                    <a:pt x="5992" y="2820"/>
                  </a:lnTo>
                  <a:lnTo>
                    <a:pt x="4652" y="3595"/>
                  </a:lnTo>
                  <a:lnTo>
                    <a:pt x="3384" y="4300"/>
                  </a:lnTo>
                  <a:lnTo>
                    <a:pt x="2326" y="5005"/>
                  </a:lnTo>
                  <a:lnTo>
                    <a:pt x="1904" y="5357"/>
                  </a:lnTo>
                  <a:lnTo>
                    <a:pt x="1622" y="5709"/>
                  </a:lnTo>
                  <a:lnTo>
                    <a:pt x="1269" y="6203"/>
                  </a:lnTo>
                  <a:lnTo>
                    <a:pt x="917" y="6696"/>
                  </a:lnTo>
                  <a:lnTo>
                    <a:pt x="705" y="7190"/>
                  </a:lnTo>
                  <a:lnTo>
                    <a:pt x="494" y="7683"/>
                  </a:lnTo>
                  <a:lnTo>
                    <a:pt x="212" y="8811"/>
                  </a:lnTo>
                  <a:lnTo>
                    <a:pt x="1" y="9938"/>
                  </a:lnTo>
                  <a:lnTo>
                    <a:pt x="1" y="10502"/>
                  </a:lnTo>
                  <a:lnTo>
                    <a:pt x="71" y="11560"/>
                  </a:lnTo>
                  <a:lnTo>
                    <a:pt x="141" y="12053"/>
                  </a:lnTo>
                  <a:lnTo>
                    <a:pt x="282" y="12405"/>
                  </a:lnTo>
                  <a:lnTo>
                    <a:pt x="353" y="12476"/>
                  </a:lnTo>
                  <a:lnTo>
                    <a:pt x="423" y="12546"/>
                  </a:lnTo>
                  <a:lnTo>
                    <a:pt x="564" y="12476"/>
                  </a:lnTo>
                  <a:lnTo>
                    <a:pt x="705" y="12405"/>
                  </a:lnTo>
                  <a:lnTo>
                    <a:pt x="987" y="11982"/>
                  </a:lnTo>
                  <a:lnTo>
                    <a:pt x="1410" y="11630"/>
                  </a:lnTo>
                  <a:lnTo>
                    <a:pt x="2256" y="10996"/>
                  </a:lnTo>
                  <a:lnTo>
                    <a:pt x="3172" y="10432"/>
                  </a:lnTo>
                  <a:lnTo>
                    <a:pt x="4159" y="9938"/>
                  </a:lnTo>
                  <a:lnTo>
                    <a:pt x="5075" y="9445"/>
                  </a:lnTo>
                  <a:lnTo>
                    <a:pt x="5921" y="8811"/>
                  </a:lnTo>
                  <a:lnTo>
                    <a:pt x="6344" y="8458"/>
                  </a:lnTo>
                  <a:lnTo>
                    <a:pt x="6696" y="8106"/>
                  </a:lnTo>
                  <a:lnTo>
                    <a:pt x="6978" y="7683"/>
                  </a:lnTo>
                  <a:lnTo>
                    <a:pt x="7260" y="7190"/>
                  </a:lnTo>
                  <a:lnTo>
                    <a:pt x="7401" y="6696"/>
                  </a:lnTo>
                  <a:lnTo>
                    <a:pt x="7472" y="6203"/>
                  </a:lnTo>
                  <a:lnTo>
                    <a:pt x="7472" y="5709"/>
                  </a:lnTo>
                  <a:lnTo>
                    <a:pt x="7401" y="5216"/>
                  </a:lnTo>
                  <a:lnTo>
                    <a:pt x="7331" y="4300"/>
                  </a:lnTo>
                  <a:lnTo>
                    <a:pt x="7331" y="3806"/>
                  </a:lnTo>
                  <a:lnTo>
                    <a:pt x="7401" y="3313"/>
                  </a:lnTo>
                  <a:lnTo>
                    <a:pt x="7542" y="2890"/>
                  </a:lnTo>
                  <a:lnTo>
                    <a:pt x="7824" y="2538"/>
                  </a:lnTo>
                  <a:lnTo>
                    <a:pt x="8459" y="1762"/>
                  </a:lnTo>
                  <a:lnTo>
                    <a:pt x="8811" y="1410"/>
                  </a:lnTo>
                  <a:lnTo>
                    <a:pt x="9163" y="987"/>
                  </a:lnTo>
                  <a:lnTo>
                    <a:pt x="9375" y="564"/>
                  </a:lnTo>
                  <a:lnTo>
                    <a:pt x="9420" y="385"/>
                  </a:lnTo>
                  <a:close/>
                </a:path>
              </a:pathLst>
            </a:custGeom>
            <a:solidFill>
              <a:srgbClr val="93B770"/>
            </a:solidFill>
            <a:ln>
              <a:noFill/>
            </a:ln>
          </p:spPr>
          <p:txBody>
            <a:bodyPr wrap="square" lIns="91425" tIns="91425" rIns="91425" bIns="91425" anchor="ctr" anchorCtr="0">
              <a:noAutofit/>
            </a:bodyPr>
            <a:lstStyle/>
            <a:p>
              <a:pPr lvl="0">
                <a:spcBef>
                  <a:spcPts val="0"/>
                </a:spcBef>
                <a:buNone/>
              </a:pPr>
              <a:endParaRPr/>
            </a:p>
          </p:txBody>
        </p:sp>
        <p:sp>
          <p:nvSpPr>
            <p:cNvPr id="239" name="Shape 239"/>
            <p:cNvSpPr/>
            <p:nvPr/>
          </p:nvSpPr>
          <p:spPr>
            <a:xfrm>
              <a:off x="924150" y="1106825"/>
              <a:ext cx="244950" cy="345400"/>
            </a:xfrm>
            <a:custGeom>
              <a:avLst/>
              <a:gdLst/>
              <a:ahLst/>
              <a:cxnLst/>
              <a:rect l="0" t="0" r="0" b="0"/>
              <a:pathLst>
                <a:path w="9798" h="13816" extrusionOk="0">
                  <a:moveTo>
                    <a:pt x="6203" y="4159"/>
                  </a:moveTo>
                  <a:lnTo>
                    <a:pt x="6414" y="4230"/>
                  </a:lnTo>
                  <a:lnTo>
                    <a:pt x="6485" y="4371"/>
                  </a:lnTo>
                  <a:lnTo>
                    <a:pt x="6485" y="4512"/>
                  </a:lnTo>
                  <a:lnTo>
                    <a:pt x="6414" y="4582"/>
                  </a:lnTo>
                  <a:lnTo>
                    <a:pt x="6273" y="4582"/>
                  </a:lnTo>
                  <a:lnTo>
                    <a:pt x="5921" y="4512"/>
                  </a:lnTo>
                  <a:lnTo>
                    <a:pt x="5850" y="4441"/>
                  </a:lnTo>
                  <a:lnTo>
                    <a:pt x="5850" y="4371"/>
                  </a:lnTo>
                  <a:lnTo>
                    <a:pt x="5921" y="4230"/>
                  </a:lnTo>
                  <a:lnTo>
                    <a:pt x="6062" y="4159"/>
                  </a:lnTo>
                  <a:close/>
                  <a:moveTo>
                    <a:pt x="5709" y="5569"/>
                  </a:moveTo>
                  <a:lnTo>
                    <a:pt x="5004" y="6697"/>
                  </a:lnTo>
                  <a:lnTo>
                    <a:pt x="4088" y="7684"/>
                  </a:lnTo>
                  <a:lnTo>
                    <a:pt x="4440" y="7049"/>
                  </a:lnTo>
                  <a:lnTo>
                    <a:pt x="4793" y="6485"/>
                  </a:lnTo>
                  <a:lnTo>
                    <a:pt x="5216" y="5992"/>
                  </a:lnTo>
                  <a:lnTo>
                    <a:pt x="5709" y="5569"/>
                  </a:lnTo>
                  <a:close/>
                  <a:moveTo>
                    <a:pt x="6414" y="5992"/>
                  </a:moveTo>
                  <a:lnTo>
                    <a:pt x="6837" y="6274"/>
                  </a:lnTo>
                  <a:lnTo>
                    <a:pt x="6766" y="6838"/>
                  </a:lnTo>
                  <a:lnTo>
                    <a:pt x="6625" y="7402"/>
                  </a:lnTo>
                  <a:lnTo>
                    <a:pt x="6344" y="7895"/>
                  </a:lnTo>
                  <a:lnTo>
                    <a:pt x="6062" y="8388"/>
                  </a:lnTo>
                  <a:lnTo>
                    <a:pt x="6062" y="7825"/>
                  </a:lnTo>
                  <a:lnTo>
                    <a:pt x="6132" y="7190"/>
                  </a:lnTo>
                  <a:lnTo>
                    <a:pt x="6203" y="6556"/>
                  </a:lnTo>
                  <a:lnTo>
                    <a:pt x="6414" y="5992"/>
                  </a:lnTo>
                  <a:close/>
                  <a:moveTo>
                    <a:pt x="5568" y="5076"/>
                  </a:moveTo>
                  <a:lnTo>
                    <a:pt x="5075" y="5287"/>
                  </a:lnTo>
                  <a:lnTo>
                    <a:pt x="4652" y="5569"/>
                  </a:lnTo>
                  <a:lnTo>
                    <a:pt x="4229" y="5921"/>
                  </a:lnTo>
                  <a:lnTo>
                    <a:pt x="3947" y="6344"/>
                  </a:lnTo>
                  <a:lnTo>
                    <a:pt x="3383" y="7190"/>
                  </a:lnTo>
                  <a:lnTo>
                    <a:pt x="2819" y="8036"/>
                  </a:lnTo>
                  <a:lnTo>
                    <a:pt x="2678" y="8600"/>
                  </a:lnTo>
                  <a:lnTo>
                    <a:pt x="2608" y="8811"/>
                  </a:lnTo>
                  <a:lnTo>
                    <a:pt x="2467" y="8952"/>
                  </a:lnTo>
                  <a:lnTo>
                    <a:pt x="2326" y="9093"/>
                  </a:lnTo>
                  <a:lnTo>
                    <a:pt x="2115" y="9234"/>
                  </a:lnTo>
                  <a:lnTo>
                    <a:pt x="1551" y="9305"/>
                  </a:lnTo>
                  <a:lnTo>
                    <a:pt x="1269" y="9305"/>
                  </a:lnTo>
                  <a:lnTo>
                    <a:pt x="1057" y="9234"/>
                  </a:lnTo>
                  <a:lnTo>
                    <a:pt x="916" y="9093"/>
                  </a:lnTo>
                  <a:lnTo>
                    <a:pt x="775" y="8952"/>
                  </a:lnTo>
                  <a:lnTo>
                    <a:pt x="705" y="8741"/>
                  </a:lnTo>
                  <a:lnTo>
                    <a:pt x="705" y="8529"/>
                  </a:lnTo>
                  <a:lnTo>
                    <a:pt x="705" y="8247"/>
                  </a:lnTo>
                  <a:lnTo>
                    <a:pt x="846" y="7966"/>
                  </a:lnTo>
                  <a:lnTo>
                    <a:pt x="1128" y="7402"/>
                  </a:lnTo>
                  <a:lnTo>
                    <a:pt x="1551" y="6767"/>
                  </a:lnTo>
                  <a:lnTo>
                    <a:pt x="2115" y="6274"/>
                  </a:lnTo>
                  <a:lnTo>
                    <a:pt x="2749" y="5851"/>
                  </a:lnTo>
                  <a:lnTo>
                    <a:pt x="3454" y="5499"/>
                  </a:lnTo>
                  <a:lnTo>
                    <a:pt x="4159" y="5217"/>
                  </a:lnTo>
                  <a:lnTo>
                    <a:pt x="4863" y="5076"/>
                  </a:lnTo>
                  <a:close/>
                  <a:moveTo>
                    <a:pt x="5709" y="7120"/>
                  </a:moveTo>
                  <a:lnTo>
                    <a:pt x="5427" y="8247"/>
                  </a:lnTo>
                  <a:lnTo>
                    <a:pt x="5286" y="9446"/>
                  </a:lnTo>
                  <a:lnTo>
                    <a:pt x="4863" y="9869"/>
                  </a:lnTo>
                  <a:lnTo>
                    <a:pt x="4511" y="10080"/>
                  </a:lnTo>
                  <a:lnTo>
                    <a:pt x="4229" y="10292"/>
                  </a:lnTo>
                  <a:lnTo>
                    <a:pt x="3947" y="10362"/>
                  </a:lnTo>
                  <a:lnTo>
                    <a:pt x="3665" y="10362"/>
                  </a:lnTo>
                  <a:lnTo>
                    <a:pt x="3595" y="10292"/>
                  </a:lnTo>
                  <a:lnTo>
                    <a:pt x="3524" y="10151"/>
                  </a:lnTo>
                  <a:lnTo>
                    <a:pt x="3383" y="9798"/>
                  </a:lnTo>
                  <a:lnTo>
                    <a:pt x="3454" y="9516"/>
                  </a:lnTo>
                  <a:lnTo>
                    <a:pt x="3665" y="9164"/>
                  </a:lnTo>
                  <a:lnTo>
                    <a:pt x="4370" y="8388"/>
                  </a:lnTo>
                  <a:lnTo>
                    <a:pt x="5216" y="7684"/>
                  </a:lnTo>
                  <a:lnTo>
                    <a:pt x="5709" y="7120"/>
                  </a:lnTo>
                  <a:close/>
                  <a:moveTo>
                    <a:pt x="7894" y="6274"/>
                  </a:moveTo>
                  <a:lnTo>
                    <a:pt x="8388" y="7613"/>
                  </a:lnTo>
                  <a:lnTo>
                    <a:pt x="8670" y="8459"/>
                  </a:lnTo>
                  <a:lnTo>
                    <a:pt x="8810" y="9375"/>
                  </a:lnTo>
                  <a:lnTo>
                    <a:pt x="8881" y="9798"/>
                  </a:lnTo>
                  <a:lnTo>
                    <a:pt x="8881" y="10151"/>
                  </a:lnTo>
                  <a:lnTo>
                    <a:pt x="8810" y="10503"/>
                  </a:lnTo>
                  <a:lnTo>
                    <a:pt x="8670" y="10855"/>
                  </a:lnTo>
                  <a:lnTo>
                    <a:pt x="8529" y="11067"/>
                  </a:lnTo>
                  <a:lnTo>
                    <a:pt x="8247" y="11278"/>
                  </a:lnTo>
                  <a:lnTo>
                    <a:pt x="7894" y="11349"/>
                  </a:lnTo>
                  <a:lnTo>
                    <a:pt x="7471" y="11349"/>
                  </a:lnTo>
                  <a:lnTo>
                    <a:pt x="6978" y="11278"/>
                  </a:lnTo>
                  <a:lnTo>
                    <a:pt x="6625" y="11067"/>
                  </a:lnTo>
                  <a:lnTo>
                    <a:pt x="6414" y="10855"/>
                  </a:lnTo>
                  <a:lnTo>
                    <a:pt x="6344" y="10644"/>
                  </a:lnTo>
                  <a:lnTo>
                    <a:pt x="6273" y="10292"/>
                  </a:lnTo>
                  <a:lnTo>
                    <a:pt x="6344" y="10010"/>
                  </a:lnTo>
                  <a:lnTo>
                    <a:pt x="6625" y="9234"/>
                  </a:lnTo>
                  <a:lnTo>
                    <a:pt x="6978" y="8459"/>
                  </a:lnTo>
                  <a:lnTo>
                    <a:pt x="7401" y="7613"/>
                  </a:lnTo>
                  <a:lnTo>
                    <a:pt x="7753" y="6908"/>
                  </a:lnTo>
                  <a:lnTo>
                    <a:pt x="7894" y="6556"/>
                  </a:lnTo>
                  <a:lnTo>
                    <a:pt x="7894" y="6274"/>
                  </a:lnTo>
                  <a:close/>
                  <a:moveTo>
                    <a:pt x="7189" y="1"/>
                  </a:moveTo>
                  <a:lnTo>
                    <a:pt x="6978" y="71"/>
                  </a:lnTo>
                  <a:lnTo>
                    <a:pt x="6696" y="353"/>
                  </a:lnTo>
                  <a:lnTo>
                    <a:pt x="6485" y="494"/>
                  </a:lnTo>
                  <a:lnTo>
                    <a:pt x="6344" y="706"/>
                  </a:lnTo>
                  <a:lnTo>
                    <a:pt x="6203" y="1199"/>
                  </a:lnTo>
                  <a:lnTo>
                    <a:pt x="6132" y="1692"/>
                  </a:lnTo>
                  <a:lnTo>
                    <a:pt x="6062" y="2256"/>
                  </a:lnTo>
                  <a:lnTo>
                    <a:pt x="5921" y="2891"/>
                  </a:lnTo>
                  <a:lnTo>
                    <a:pt x="5780" y="3384"/>
                  </a:lnTo>
                  <a:lnTo>
                    <a:pt x="5568" y="3877"/>
                  </a:lnTo>
                  <a:lnTo>
                    <a:pt x="5357" y="4089"/>
                  </a:lnTo>
                  <a:lnTo>
                    <a:pt x="5145" y="4300"/>
                  </a:lnTo>
                  <a:lnTo>
                    <a:pt x="4581" y="4582"/>
                  </a:lnTo>
                  <a:lnTo>
                    <a:pt x="4018" y="4864"/>
                  </a:lnTo>
                  <a:lnTo>
                    <a:pt x="2819" y="5217"/>
                  </a:lnTo>
                  <a:lnTo>
                    <a:pt x="2255" y="5428"/>
                  </a:lnTo>
                  <a:lnTo>
                    <a:pt x="1692" y="5710"/>
                  </a:lnTo>
                  <a:lnTo>
                    <a:pt x="1128" y="6062"/>
                  </a:lnTo>
                  <a:lnTo>
                    <a:pt x="634" y="6626"/>
                  </a:lnTo>
                  <a:lnTo>
                    <a:pt x="282" y="7190"/>
                  </a:lnTo>
                  <a:lnTo>
                    <a:pt x="71" y="7825"/>
                  </a:lnTo>
                  <a:lnTo>
                    <a:pt x="0" y="8459"/>
                  </a:lnTo>
                  <a:lnTo>
                    <a:pt x="0" y="9093"/>
                  </a:lnTo>
                  <a:lnTo>
                    <a:pt x="71" y="9375"/>
                  </a:lnTo>
                  <a:lnTo>
                    <a:pt x="211" y="9587"/>
                  </a:lnTo>
                  <a:lnTo>
                    <a:pt x="352" y="9869"/>
                  </a:lnTo>
                  <a:lnTo>
                    <a:pt x="564" y="10010"/>
                  </a:lnTo>
                  <a:lnTo>
                    <a:pt x="846" y="10151"/>
                  </a:lnTo>
                  <a:lnTo>
                    <a:pt x="1128" y="10221"/>
                  </a:lnTo>
                  <a:lnTo>
                    <a:pt x="1903" y="10221"/>
                  </a:lnTo>
                  <a:lnTo>
                    <a:pt x="1339" y="10644"/>
                  </a:lnTo>
                  <a:lnTo>
                    <a:pt x="916" y="10926"/>
                  </a:lnTo>
                  <a:lnTo>
                    <a:pt x="564" y="11278"/>
                  </a:lnTo>
                  <a:lnTo>
                    <a:pt x="282" y="11701"/>
                  </a:lnTo>
                  <a:lnTo>
                    <a:pt x="141" y="12054"/>
                  </a:lnTo>
                  <a:lnTo>
                    <a:pt x="141" y="12195"/>
                  </a:lnTo>
                  <a:lnTo>
                    <a:pt x="211" y="12406"/>
                  </a:lnTo>
                  <a:lnTo>
                    <a:pt x="282" y="12547"/>
                  </a:lnTo>
                  <a:lnTo>
                    <a:pt x="493" y="12758"/>
                  </a:lnTo>
                  <a:lnTo>
                    <a:pt x="775" y="12899"/>
                  </a:lnTo>
                  <a:lnTo>
                    <a:pt x="1057" y="12970"/>
                  </a:lnTo>
                  <a:lnTo>
                    <a:pt x="1269" y="12899"/>
                  </a:lnTo>
                  <a:lnTo>
                    <a:pt x="1410" y="12829"/>
                  </a:lnTo>
                  <a:lnTo>
                    <a:pt x="1551" y="12688"/>
                  </a:lnTo>
                  <a:lnTo>
                    <a:pt x="1692" y="12547"/>
                  </a:lnTo>
                  <a:lnTo>
                    <a:pt x="1903" y="12054"/>
                  </a:lnTo>
                  <a:lnTo>
                    <a:pt x="2044" y="11560"/>
                  </a:lnTo>
                  <a:lnTo>
                    <a:pt x="2115" y="10996"/>
                  </a:lnTo>
                  <a:lnTo>
                    <a:pt x="2185" y="10573"/>
                  </a:lnTo>
                  <a:lnTo>
                    <a:pt x="2326" y="10292"/>
                  </a:lnTo>
                  <a:lnTo>
                    <a:pt x="2467" y="10714"/>
                  </a:lnTo>
                  <a:lnTo>
                    <a:pt x="2678" y="11067"/>
                  </a:lnTo>
                  <a:lnTo>
                    <a:pt x="3031" y="11278"/>
                  </a:lnTo>
                  <a:lnTo>
                    <a:pt x="3313" y="11490"/>
                  </a:lnTo>
                  <a:lnTo>
                    <a:pt x="4088" y="11490"/>
                  </a:lnTo>
                  <a:lnTo>
                    <a:pt x="4511" y="11419"/>
                  </a:lnTo>
                  <a:lnTo>
                    <a:pt x="4863" y="11208"/>
                  </a:lnTo>
                  <a:lnTo>
                    <a:pt x="4581" y="11772"/>
                  </a:lnTo>
                  <a:lnTo>
                    <a:pt x="4300" y="12265"/>
                  </a:lnTo>
                  <a:lnTo>
                    <a:pt x="4018" y="12829"/>
                  </a:lnTo>
                  <a:lnTo>
                    <a:pt x="3947" y="13393"/>
                  </a:lnTo>
                  <a:lnTo>
                    <a:pt x="3947" y="13534"/>
                  </a:lnTo>
                  <a:lnTo>
                    <a:pt x="4018" y="13675"/>
                  </a:lnTo>
                  <a:lnTo>
                    <a:pt x="4159" y="13816"/>
                  </a:lnTo>
                  <a:lnTo>
                    <a:pt x="4370" y="13816"/>
                  </a:lnTo>
                  <a:lnTo>
                    <a:pt x="4722" y="13675"/>
                  </a:lnTo>
                  <a:lnTo>
                    <a:pt x="5145" y="13534"/>
                  </a:lnTo>
                  <a:lnTo>
                    <a:pt x="5357" y="13322"/>
                  </a:lnTo>
                  <a:lnTo>
                    <a:pt x="5498" y="13040"/>
                  </a:lnTo>
                  <a:lnTo>
                    <a:pt x="5568" y="12688"/>
                  </a:lnTo>
                  <a:lnTo>
                    <a:pt x="5568" y="12336"/>
                  </a:lnTo>
                  <a:lnTo>
                    <a:pt x="5427" y="11631"/>
                  </a:lnTo>
                  <a:lnTo>
                    <a:pt x="5427" y="11278"/>
                  </a:lnTo>
                  <a:lnTo>
                    <a:pt x="5498" y="10996"/>
                  </a:lnTo>
                  <a:lnTo>
                    <a:pt x="5709" y="11419"/>
                  </a:lnTo>
                  <a:lnTo>
                    <a:pt x="6062" y="11772"/>
                  </a:lnTo>
                  <a:lnTo>
                    <a:pt x="6485" y="12054"/>
                  </a:lnTo>
                  <a:lnTo>
                    <a:pt x="6978" y="12265"/>
                  </a:lnTo>
                  <a:lnTo>
                    <a:pt x="7471" y="12336"/>
                  </a:lnTo>
                  <a:lnTo>
                    <a:pt x="8035" y="12336"/>
                  </a:lnTo>
                  <a:lnTo>
                    <a:pt x="8529" y="12265"/>
                  </a:lnTo>
                  <a:lnTo>
                    <a:pt x="8951" y="12054"/>
                  </a:lnTo>
                  <a:lnTo>
                    <a:pt x="9374" y="11701"/>
                  </a:lnTo>
                  <a:lnTo>
                    <a:pt x="9656" y="11278"/>
                  </a:lnTo>
                  <a:lnTo>
                    <a:pt x="9797" y="10855"/>
                  </a:lnTo>
                  <a:lnTo>
                    <a:pt x="9797" y="10362"/>
                  </a:lnTo>
                  <a:lnTo>
                    <a:pt x="9797" y="9869"/>
                  </a:lnTo>
                  <a:lnTo>
                    <a:pt x="9656" y="9375"/>
                  </a:lnTo>
                  <a:lnTo>
                    <a:pt x="9445" y="8318"/>
                  </a:lnTo>
                  <a:lnTo>
                    <a:pt x="9092" y="6979"/>
                  </a:lnTo>
                  <a:lnTo>
                    <a:pt x="8881" y="6274"/>
                  </a:lnTo>
                  <a:lnTo>
                    <a:pt x="8599" y="5499"/>
                  </a:lnTo>
                  <a:lnTo>
                    <a:pt x="8247" y="4794"/>
                  </a:lnTo>
                  <a:lnTo>
                    <a:pt x="7894" y="4159"/>
                  </a:lnTo>
                  <a:lnTo>
                    <a:pt x="7401" y="3595"/>
                  </a:lnTo>
                  <a:lnTo>
                    <a:pt x="7119" y="3384"/>
                  </a:lnTo>
                  <a:lnTo>
                    <a:pt x="6837" y="3243"/>
                  </a:lnTo>
                  <a:lnTo>
                    <a:pt x="7119" y="2820"/>
                  </a:lnTo>
                  <a:lnTo>
                    <a:pt x="7330" y="2256"/>
                  </a:lnTo>
                  <a:lnTo>
                    <a:pt x="7542" y="1622"/>
                  </a:lnTo>
                  <a:lnTo>
                    <a:pt x="7612" y="988"/>
                  </a:lnTo>
                  <a:lnTo>
                    <a:pt x="7612" y="424"/>
                  </a:lnTo>
                  <a:lnTo>
                    <a:pt x="7612" y="212"/>
                  </a:lnTo>
                  <a:lnTo>
                    <a:pt x="7471" y="71"/>
                  </a:lnTo>
                  <a:lnTo>
                    <a:pt x="7330" y="1"/>
                  </a:lnTo>
                  <a:close/>
                </a:path>
              </a:pathLst>
            </a:custGeom>
            <a:solidFill>
              <a:srgbClr val="EDDC7A"/>
            </a:solidFill>
            <a:ln>
              <a:noFill/>
            </a:ln>
          </p:spPr>
          <p:txBody>
            <a:bodyPr wrap="square" lIns="91425" tIns="91425" rIns="91425" bIns="91425" anchor="ctr" anchorCtr="0">
              <a:noAutofit/>
            </a:bodyPr>
            <a:lstStyle/>
            <a:p>
              <a:pPr lvl="0">
                <a:spcBef>
                  <a:spcPts val="0"/>
                </a:spcBef>
                <a:buNone/>
              </a:pPr>
              <a:endParaRPr/>
            </a:p>
          </p:txBody>
        </p:sp>
        <p:sp>
          <p:nvSpPr>
            <p:cNvPr id="240" name="Shape 240"/>
            <p:cNvSpPr/>
            <p:nvPr/>
          </p:nvSpPr>
          <p:spPr>
            <a:xfrm>
              <a:off x="1750550" y="2135900"/>
              <a:ext cx="260825" cy="227350"/>
            </a:xfrm>
            <a:custGeom>
              <a:avLst/>
              <a:gdLst/>
              <a:ahLst/>
              <a:cxnLst/>
              <a:rect l="0" t="0" r="0" b="0"/>
              <a:pathLst>
                <a:path w="10433" h="9094" extrusionOk="0">
                  <a:moveTo>
                    <a:pt x="7049" y="1199"/>
                  </a:moveTo>
                  <a:lnTo>
                    <a:pt x="7472" y="1340"/>
                  </a:lnTo>
                  <a:lnTo>
                    <a:pt x="7895" y="1481"/>
                  </a:lnTo>
                  <a:lnTo>
                    <a:pt x="8247" y="1692"/>
                  </a:lnTo>
                  <a:lnTo>
                    <a:pt x="8529" y="2045"/>
                  </a:lnTo>
                  <a:lnTo>
                    <a:pt x="8670" y="2397"/>
                  </a:lnTo>
                  <a:lnTo>
                    <a:pt x="8811" y="2820"/>
                  </a:lnTo>
                  <a:lnTo>
                    <a:pt x="8600" y="2397"/>
                  </a:lnTo>
                  <a:lnTo>
                    <a:pt x="8318" y="2115"/>
                  </a:lnTo>
                  <a:lnTo>
                    <a:pt x="8106" y="1904"/>
                  </a:lnTo>
                  <a:lnTo>
                    <a:pt x="7895" y="1833"/>
                  </a:lnTo>
                  <a:lnTo>
                    <a:pt x="7684" y="1833"/>
                  </a:lnTo>
                  <a:lnTo>
                    <a:pt x="7402" y="1904"/>
                  </a:lnTo>
                  <a:lnTo>
                    <a:pt x="6908" y="1904"/>
                  </a:lnTo>
                  <a:lnTo>
                    <a:pt x="6767" y="1974"/>
                  </a:lnTo>
                  <a:lnTo>
                    <a:pt x="6062" y="2186"/>
                  </a:lnTo>
                  <a:lnTo>
                    <a:pt x="5287" y="2397"/>
                  </a:lnTo>
                  <a:lnTo>
                    <a:pt x="4794" y="2538"/>
                  </a:lnTo>
                  <a:lnTo>
                    <a:pt x="4512" y="2468"/>
                  </a:lnTo>
                  <a:lnTo>
                    <a:pt x="4441" y="2397"/>
                  </a:lnTo>
                  <a:lnTo>
                    <a:pt x="4441" y="2327"/>
                  </a:lnTo>
                  <a:lnTo>
                    <a:pt x="4653" y="2115"/>
                  </a:lnTo>
                  <a:lnTo>
                    <a:pt x="4935" y="1904"/>
                  </a:lnTo>
                  <a:lnTo>
                    <a:pt x="5640" y="1481"/>
                  </a:lnTo>
                  <a:lnTo>
                    <a:pt x="6203" y="1199"/>
                  </a:lnTo>
                  <a:close/>
                  <a:moveTo>
                    <a:pt x="6485" y="3525"/>
                  </a:moveTo>
                  <a:lnTo>
                    <a:pt x="6626" y="3666"/>
                  </a:lnTo>
                  <a:lnTo>
                    <a:pt x="6697" y="3877"/>
                  </a:lnTo>
                  <a:lnTo>
                    <a:pt x="6697" y="4018"/>
                  </a:lnTo>
                  <a:lnTo>
                    <a:pt x="6697" y="4159"/>
                  </a:lnTo>
                  <a:lnTo>
                    <a:pt x="6556" y="4582"/>
                  </a:lnTo>
                  <a:lnTo>
                    <a:pt x="6274" y="4864"/>
                  </a:lnTo>
                  <a:lnTo>
                    <a:pt x="5992" y="5146"/>
                  </a:lnTo>
                  <a:lnTo>
                    <a:pt x="5710" y="5357"/>
                  </a:lnTo>
                  <a:lnTo>
                    <a:pt x="5428" y="5428"/>
                  </a:lnTo>
                  <a:lnTo>
                    <a:pt x="5287" y="5357"/>
                  </a:lnTo>
                  <a:lnTo>
                    <a:pt x="5146" y="5287"/>
                  </a:lnTo>
                  <a:lnTo>
                    <a:pt x="5076" y="5005"/>
                  </a:lnTo>
                  <a:lnTo>
                    <a:pt x="5076" y="4723"/>
                  </a:lnTo>
                  <a:lnTo>
                    <a:pt x="5287" y="4512"/>
                  </a:lnTo>
                  <a:lnTo>
                    <a:pt x="5499" y="4300"/>
                  </a:lnTo>
                  <a:lnTo>
                    <a:pt x="5358" y="4512"/>
                  </a:lnTo>
                  <a:lnTo>
                    <a:pt x="5217" y="4794"/>
                  </a:lnTo>
                  <a:lnTo>
                    <a:pt x="5287" y="5005"/>
                  </a:lnTo>
                  <a:lnTo>
                    <a:pt x="5358" y="5217"/>
                  </a:lnTo>
                  <a:lnTo>
                    <a:pt x="5569" y="5217"/>
                  </a:lnTo>
                  <a:lnTo>
                    <a:pt x="5710" y="5076"/>
                  </a:lnTo>
                  <a:lnTo>
                    <a:pt x="6062" y="4512"/>
                  </a:lnTo>
                  <a:lnTo>
                    <a:pt x="6344" y="3948"/>
                  </a:lnTo>
                  <a:lnTo>
                    <a:pt x="6485" y="3525"/>
                  </a:lnTo>
                  <a:close/>
                  <a:moveTo>
                    <a:pt x="9164" y="5076"/>
                  </a:moveTo>
                  <a:lnTo>
                    <a:pt x="9093" y="5569"/>
                  </a:lnTo>
                  <a:lnTo>
                    <a:pt x="8952" y="5992"/>
                  </a:lnTo>
                  <a:lnTo>
                    <a:pt x="8741" y="6415"/>
                  </a:lnTo>
                  <a:lnTo>
                    <a:pt x="8459" y="6767"/>
                  </a:lnTo>
                  <a:lnTo>
                    <a:pt x="7965" y="7190"/>
                  </a:lnTo>
                  <a:lnTo>
                    <a:pt x="7402" y="7542"/>
                  </a:lnTo>
                  <a:lnTo>
                    <a:pt x="6838" y="7683"/>
                  </a:lnTo>
                  <a:lnTo>
                    <a:pt x="6485" y="7754"/>
                  </a:lnTo>
                  <a:lnTo>
                    <a:pt x="6203" y="7683"/>
                  </a:lnTo>
                  <a:lnTo>
                    <a:pt x="6838" y="6979"/>
                  </a:lnTo>
                  <a:lnTo>
                    <a:pt x="7543" y="6274"/>
                  </a:lnTo>
                  <a:lnTo>
                    <a:pt x="8388" y="5639"/>
                  </a:lnTo>
                  <a:lnTo>
                    <a:pt x="9164" y="5076"/>
                  </a:lnTo>
                  <a:close/>
                  <a:moveTo>
                    <a:pt x="4089" y="3031"/>
                  </a:moveTo>
                  <a:lnTo>
                    <a:pt x="4089" y="3313"/>
                  </a:lnTo>
                  <a:lnTo>
                    <a:pt x="4018" y="3595"/>
                  </a:lnTo>
                  <a:lnTo>
                    <a:pt x="3736" y="4230"/>
                  </a:lnTo>
                  <a:lnTo>
                    <a:pt x="3384" y="4935"/>
                  </a:lnTo>
                  <a:lnTo>
                    <a:pt x="2961" y="5710"/>
                  </a:lnTo>
                  <a:lnTo>
                    <a:pt x="2891" y="6062"/>
                  </a:lnTo>
                  <a:lnTo>
                    <a:pt x="2750" y="6415"/>
                  </a:lnTo>
                  <a:lnTo>
                    <a:pt x="2820" y="6697"/>
                  </a:lnTo>
                  <a:lnTo>
                    <a:pt x="2891" y="6979"/>
                  </a:lnTo>
                  <a:lnTo>
                    <a:pt x="3102" y="7190"/>
                  </a:lnTo>
                  <a:lnTo>
                    <a:pt x="3455" y="7331"/>
                  </a:lnTo>
                  <a:lnTo>
                    <a:pt x="3948" y="7402"/>
                  </a:lnTo>
                  <a:lnTo>
                    <a:pt x="4653" y="7472"/>
                  </a:lnTo>
                  <a:lnTo>
                    <a:pt x="3877" y="7895"/>
                  </a:lnTo>
                  <a:lnTo>
                    <a:pt x="3243" y="8036"/>
                  </a:lnTo>
                  <a:lnTo>
                    <a:pt x="2679" y="8106"/>
                  </a:lnTo>
                  <a:lnTo>
                    <a:pt x="2256" y="8036"/>
                  </a:lnTo>
                  <a:lnTo>
                    <a:pt x="1904" y="7824"/>
                  </a:lnTo>
                  <a:lnTo>
                    <a:pt x="1692" y="7542"/>
                  </a:lnTo>
                  <a:lnTo>
                    <a:pt x="1551" y="7190"/>
                  </a:lnTo>
                  <a:lnTo>
                    <a:pt x="1481" y="6767"/>
                  </a:lnTo>
                  <a:lnTo>
                    <a:pt x="1551" y="6344"/>
                  </a:lnTo>
                  <a:lnTo>
                    <a:pt x="1692" y="5851"/>
                  </a:lnTo>
                  <a:lnTo>
                    <a:pt x="1833" y="5357"/>
                  </a:lnTo>
                  <a:lnTo>
                    <a:pt x="2115" y="4864"/>
                  </a:lnTo>
                  <a:lnTo>
                    <a:pt x="2397" y="4441"/>
                  </a:lnTo>
                  <a:lnTo>
                    <a:pt x="2750" y="4018"/>
                  </a:lnTo>
                  <a:lnTo>
                    <a:pt x="3173" y="3595"/>
                  </a:lnTo>
                  <a:lnTo>
                    <a:pt x="3595" y="3313"/>
                  </a:lnTo>
                  <a:lnTo>
                    <a:pt x="4089" y="3031"/>
                  </a:lnTo>
                  <a:close/>
                  <a:moveTo>
                    <a:pt x="6697" y="1"/>
                  </a:moveTo>
                  <a:lnTo>
                    <a:pt x="6203" y="71"/>
                  </a:lnTo>
                  <a:lnTo>
                    <a:pt x="5780" y="142"/>
                  </a:lnTo>
                  <a:lnTo>
                    <a:pt x="5358" y="353"/>
                  </a:lnTo>
                  <a:lnTo>
                    <a:pt x="4935" y="635"/>
                  </a:lnTo>
                  <a:lnTo>
                    <a:pt x="4723" y="776"/>
                  </a:lnTo>
                  <a:lnTo>
                    <a:pt x="4582" y="987"/>
                  </a:lnTo>
                  <a:lnTo>
                    <a:pt x="4371" y="1410"/>
                  </a:lnTo>
                  <a:lnTo>
                    <a:pt x="4159" y="1833"/>
                  </a:lnTo>
                  <a:lnTo>
                    <a:pt x="4089" y="2045"/>
                  </a:lnTo>
                  <a:lnTo>
                    <a:pt x="3948" y="2186"/>
                  </a:lnTo>
                  <a:lnTo>
                    <a:pt x="3595" y="2468"/>
                  </a:lnTo>
                  <a:lnTo>
                    <a:pt x="3173" y="2679"/>
                  </a:lnTo>
                  <a:lnTo>
                    <a:pt x="2679" y="2820"/>
                  </a:lnTo>
                  <a:lnTo>
                    <a:pt x="2186" y="3172"/>
                  </a:lnTo>
                  <a:lnTo>
                    <a:pt x="1410" y="3807"/>
                  </a:lnTo>
                  <a:lnTo>
                    <a:pt x="988" y="4230"/>
                  </a:lnTo>
                  <a:lnTo>
                    <a:pt x="706" y="4582"/>
                  </a:lnTo>
                  <a:lnTo>
                    <a:pt x="424" y="5076"/>
                  </a:lnTo>
                  <a:lnTo>
                    <a:pt x="212" y="5498"/>
                  </a:lnTo>
                  <a:lnTo>
                    <a:pt x="71" y="5992"/>
                  </a:lnTo>
                  <a:lnTo>
                    <a:pt x="1" y="6556"/>
                  </a:lnTo>
                  <a:lnTo>
                    <a:pt x="71" y="7261"/>
                  </a:lnTo>
                  <a:lnTo>
                    <a:pt x="212" y="7754"/>
                  </a:lnTo>
                  <a:lnTo>
                    <a:pt x="424" y="8177"/>
                  </a:lnTo>
                  <a:lnTo>
                    <a:pt x="635" y="8529"/>
                  </a:lnTo>
                  <a:lnTo>
                    <a:pt x="917" y="8811"/>
                  </a:lnTo>
                  <a:lnTo>
                    <a:pt x="1270" y="8952"/>
                  </a:lnTo>
                  <a:lnTo>
                    <a:pt x="1692" y="9023"/>
                  </a:lnTo>
                  <a:lnTo>
                    <a:pt x="2045" y="9093"/>
                  </a:lnTo>
                  <a:lnTo>
                    <a:pt x="2961" y="9023"/>
                  </a:lnTo>
                  <a:lnTo>
                    <a:pt x="3877" y="8811"/>
                  </a:lnTo>
                  <a:lnTo>
                    <a:pt x="5640" y="8388"/>
                  </a:lnTo>
                  <a:lnTo>
                    <a:pt x="6485" y="8388"/>
                  </a:lnTo>
                  <a:lnTo>
                    <a:pt x="7261" y="8459"/>
                  </a:lnTo>
                  <a:lnTo>
                    <a:pt x="7613" y="8529"/>
                  </a:lnTo>
                  <a:lnTo>
                    <a:pt x="8036" y="8459"/>
                  </a:lnTo>
                  <a:lnTo>
                    <a:pt x="8529" y="8247"/>
                  </a:lnTo>
                  <a:lnTo>
                    <a:pt x="9023" y="7965"/>
                  </a:lnTo>
                  <a:lnTo>
                    <a:pt x="9446" y="7472"/>
                  </a:lnTo>
                  <a:lnTo>
                    <a:pt x="9798" y="6979"/>
                  </a:lnTo>
                  <a:lnTo>
                    <a:pt x="10150" y="6415"/>
                  </a:lnTo>
                  <a:lnTo>
                    <a:pt x="10362" y="5851"/>
                  </a:lnTo>
                  <a:lnTo>
                    <a:pt x="10432" y="5217"/>
                  </a:lnTo>
                  <a:lnTo>
                    <a:pt x="10432" y="4582"/>
                  </a:lnTo>
                  <a:lnTo>
                    <a:pt x="10362" y="4018"/>
                  </a:lnTo>
                  <a:lnTo>
                    <a:pt x="10080" y="3384"/>
                  </a:lnTo>
                  <a:lnTo>
                    <a:pt x="10150" y="2891"/>
                  </a:lnTo>
                  <a:lnTo>
                    <a:pt x="10080" y="2468"/>
                  </a:lnTo>
                  <a:lnTo>
                    <a:pt x="10009" y="1974"/>
                  </a:lnTo>
                  <a:lnTo>
                    <a:pt x="9798" y="1622"/>
                  </a:lnTo>
                  <a:lnTo>
                    <a:pt x="9516" y="1199"/>
                  </a:lnTo>
                  <a:lnTo>
                    <a:pt x="9234" y="917"/>
                  </a:lnTo>
                  <a:lnTo>
                    <a:pt x="8882" y="635"/>
                  </a:lnTo>
                  <a:lnTo>
                    <a:pt x="8459" y="424"/>
                  </a:lnTo>
                  <a:lnTo>
                    <a:pt x="8036" y="212"/>
                  </a:lnTo>
                  <a:lnTo>
                    <a:pt x="7613" y="71"/>
                  </a:lnTo>
                  <a:lnTo>
                    <a:pt x="7120" y="1"/>
                  </a:lnTo>
                  <a:close/>
                </a:path>
              </a:pathLst>
            </a:custGeom>
            <a:solidFill>
              <a:srgbClr val="DDAC6C"/>
            </a:solidFill>
            <a:ln>
              <a:noFill/>
            </a:ln>
          </p:spPr>
          <p:txBody>
            <a:bodyPr wrap="square" lIns="91425" tIns="91425" rIns="91425" bIns="91425" anchor="ctr" anchorCtr="0">
              <a:noAutofit/>
            </a:bodyPr>
            <a:lstStyle/>
            <a:p>
              <a:pPr lvl="0">
                <a:spcBef>
                  <a:spcPts val="0"/>
                </a:spcBef>
                <a:buNone/>
              </a:pPr>
              <a:endParaRPr/>
            </a:p>
          </p:txBody>
        </p:sp>
        <p:sp>
          <p:nvSpPr>
            <p:cNvPr id="241" name="Shape 241"/>
            <p:cNvSpPr/>
            <p:nvPr/>
          </p:nvSpPr>
          <p:spPr>
            <a:xfrm>
              <a:off x="1133825" y="238125"/>
              <a:ext cx="246725" cy="246700"/>
            </a:xfrm>
            <a:custGeom>
              <a:avLst/>
              <a:gdLst/>
              <a:ahLst/>
              <a:cxnLst/>
              <a:rect l="0" t="0" r="0" b="0"/>
              <a:pathLst>
                <a:path w="9869" h="9868" extrusionOk="0">
                  <a:moveTo>
                    <a:pt x="4652" y="564"/>
                  </a:moveTo>
                  <a:lnTo>
                    <a:pt x="4934" y="634"/>
                  </a:lnTo>
                  <a:lnTo>
                    <a:pt x="5216" y="775"/>
                  </a:lnTo>
                  <a:lnTo>
                    <a:pt x="5428" y="987"/>
                  </a:lnTo>
                  <a:lnTo>
                    <a:pt x="5569" y="1198"/>
                  </a:lnTo>
                  <a:lnTo>
                    <a:pt x="5639" y="1480"/>
                  </a:lnTo>
                  <a:lnTo>
                    <a:pt x="5639" y="1762"/>
                  </a:lnTo>
                  <a:lnTo>
                    <a:pt x="5639" y="2044"/>
                  </a:lnTo>
                  <a:lnTo>
                    <a:pt x="5428" y="2608"/>
                  </a:lnTo>
                  <a:lnTo>
                    <a:pt x="4934" y="3736"/>
                  </a:lnTo>
                  <a:lnTo>
                    <a:pt x="4793" y="4229"/>
                  </a:lnTo>
                  <a:lnTo>
                    <a:pt x="4723" y="4370"/>
                  </a:lnTo>
                  <a:lnTo>
                    <a:pt x="4793" y="4511"/>
                  </a:lnTo>
                  <a:lnTo>
                    <a:pt x="3807" y="3877"/>
                  </a:lnTo>
                  <a:lnTo>
                    <a:pt x="2961" y="3172"/>
                  </a:lnTo>
                  <a:lnTo>
                    <a:pt x="2749" y="2960"/>
                  </a:lnTo>
                  <a:lnTo>
                    <a:pt x="2608" y="2749"/>
                  </a:lnTo>
                  <a:lnTo>
                    <a:pt x="2538" y="2467"/>
                  </a:lnTo>
                  <a:lnTo>
                    <a:pt x="2538" y="2255"/>
                  </a:lnTo>
                  <a:lnTo>
                    <a:pt x="2608" y="1974"/>
                  </a:lnTo>
                  <a:lnTo>
                    <a:pt x="2679" y="1762"/>
                  </a:lnTo>
                  <a:lnTo>
                    <a:pt x="2961" y="1339"/>
                  </a:lnTo>
                  <a:lnTo>
                    <a:pt x="3384" y="916"/>
                  </a:lnTo>
                  <a:lnTo>
                    <a:pt x="3877" y="705"/>
                  </a:lnTo>
                  <a:lnTo>
                    <a:pt x="4371" y="564"/>
                  </a:lnTo>
                  <a:close/>
                  <a:moveTo>
                    <a:pt x="8106" y="2749"/>
                  </a:moveTo>
                  <a:lnTo>
                    <a:pt x="8318" y="2819"/>
                  </a:lnTo>
                  <a:lnTo>
                    <a:pt x="8529" y="2890"/>
                  </a:lnTo>
                  <a:lnTo>
                    <a:pt x="8670" y="2960"/>
                  </a:lnTo>
                  <a:lnTo>
                    <a:pt x="8811" y="3172"/>
                  </a:lnTo>
                  <a:lnTo>
                    <a:pt x="8952" y="3454"/>
                  </a:lnTo>
                  <a:lnTo>
                    <a:pt x="9022" y="3806"/>
                  </a:lnTo>
                  <a:lnTo>
                    <a:pt x="9093" y="4300"/>
                  </a:lnTo>
                  <a:lnTo>
                    <a:pt x="9022" y="4652"/>
                  </a:lnTo>
                  <a:lnTo>
                    <a:pt x="8882" y="5004"/>
                  </a:lnTo>
                  <a:lnTo>
                    <a:pt x="8741" y="5216"/>
                  </a:lnTo>
                  <a:lnTo>
                    <a:pt x="8459" y="5357"/>
                  </a:lnTo>
                  <a:lnTo>
                    <a:pt x="8177" y="5498"/>
                  </a:lnTo>
                  <a:lnTo>
                    <a:pt x="7190" y="5498"/>
                  </a:lnTo>
                  <a:lnTo>
                    <a:pt x="6837" y="5357"/>
                  </a:lnTo>
                  <a:lnTo>
                    <a:pt x="6556" y="5286"/>
                  </a:lnTo>
                  <a:lnTo>
                    <a:pt x="6274" y="5075"/>
                  </a:lnTo>
                  <a:lnTo>
                    <a:pt x="6133" y="4863"/>
                  </a:lnTo>
                  <a:lnTo>
                    <a:pt x="5992" y="4652"/>
                  </a:lnTo>
                  <a:lnTo>
                    <a:pt x="5921" y="4441"/>
                  </a:lnTo>
                  <a:lnTo>
                    <a:pt x="5992" y="4159"/>
                  </a:lnTo>
                  <a:lnTo>
                    <a:pt x="6767" y="3454"/>
                  </a:lnTo>
                  <a:lnTo>
                    <a:pt x="7260" y="3101"/>
                  </a:lnTo>
                  <a:lnTo>
                    <a:pt x="7683" y="2890"/>
                  </a:lnTo>
                  <a:lnTo>
                    <a:pt x="8106" y="2749"/>
                  </a:lnTo>
                  <a:close/>
                  <a:moveTo>
                    <a:pt x="3384" y="5357"/>
                  </a:moveTo>
                  <a:lnTo>
                    <a:pt x="4300" y="5427"/>
                  </a:lnTo>
                  <a:lnTo>
                    <a:pt x="4089" y="6273"/>
                  </a:lnTo>
                  <a:lnTo>
                    <a:pt x="3948" y="6837"/>
                  </a:lnTo>
                  <a:lnTo>
                    <a:pt x="3736" y="7401"/>
                  </a:lnTo>
                  <a:lnTo>
                    <a:pt x="3454" y="7965"/>
                  </a:lnTo>
                  <a:lnTo>
                    <a:pt x="3102" y="8388"/>
                  </a:lnTo>
                  <a:lnTo>
                    <a:pt x="2961" y="8599"/>
                  </a:lnTo>
                  <a:lnTo>
                    <a:pt x="2749" y="8740"/>
                  </a:lnTo>
                  <a:lnTo>
                    <a:pt x="2538" y="8811"/>
                  </a:lnTo>
                  <a:lnTo>
                    <a:pt x="2327" y="8811"/>
                  </a:lnTo>
                  <a:lnTo>
                    <a:pt x="1904" y="8740"/>
                  </a:lnTo>
                  <a:lnTo>
                    <a:pt x="1551" y="8599"/>
                  </a:lnTo>
                  <a:lnTo>
                    <a:pt x="1340" y="8317"/>
                  </a:lnTo>
                  <a:lnTo>
                    <a:pt x="1128" y="8035"/>
                  </a:lnTo>
                  <a:lnTo>
                    <a:pt x="1058" y="7683"/>
                  </a:lnTo>
                  <a:lnTo>
                    <a:pt x="987" y="7260"/>
                  </a:lnTo>
                  <a:lnTo>
                    <a:pt x="987" y="6907"/>
                  </a:lnTo>
                  <a:lnTo>
                    <a:pt x="1058" y="6485"/>
                  </a:lnTo>
                  <a:lnTo>
                    <a:pt x="1128" y="6203"/>
                  </a:lnTo>
                  <a:lnTo>
                    <a:pt x="1269" y="6062"/>
                  </a:lnTo>
                  <a:lnTo>
                    <a:pt x="1410" y="5850"/>
                  </a:lnTo>
                  <a:lnTo>
                    <a:pt x="1551" y="5709"/>
                  </a:lnTo>
                  <a:lnTo>
                    <a:pt x="1974" y="5498"/>
                  </a:lnTo>
                  <a:lnTo>
                    <a:pt x="2397" y="5427"/>
                  </a:lnTo>
                  <a:lnTo>
                    <a:pt x="2890" y="5357"/>
                  </a:lnTo>
                  <a:close/>
                  <a:moveTo>
                    <a:pt x="5992" y="5780"/>
                  </a:moveTo>
                  <a:lnTo>
                    <a:pt x="6203" y="5850"/>
                  </a:lnTo>
                  <a:lnTo>
                    <a:pt x="6485" y="5991"/>
                  </a:lnTo>
                  <a:lnTo>
                    <a:pt x="7331" y="6414"/>
                  </a:lnTo>
                  <a:lnTo>
                    <a:pt x="8036" y="6907"/>
                  </a:lnTo>
                  <a:lnTo>
                    <a:pt x="8318" y="7119"/>
                  </a:lnTo>
                  <a:lnTo>
                    <a:pt x="8388" y="7330"/>
                  </a:lnTo>
                  <a:lnTo>
                    <a:pt x="8388" y="7471"/>
                  </a:lnTo>
                  <a:lnTo>
                    <a:pt x="8318" y="7683"/>
                  </a:lnTo>
                  <a:lnTo>
                    <a:pt x="8106" y="7965"/>
                  </a:lnTo>
                  <a:lnTo>
                    <a:pt x="7895" y="8176"/>
                  </a:lnTo>
                  <a:lnTo>
                    <a:pt x="7260" y="8599"/>
                  </a:lnTo>
                  <a:lnTo>
                    <a:pt x="6908" y="8740"/>
                  </a:lnTo>
                  <a:lnTo>
                    <a:pt x="6556" y="8881"/>
                  </a:lnTo>
                  <a:lnTo>
                    <a:pt x="6203" y="8952"/>
                  </a:lnTo>
                  <a:lnTo>
                    <a:pt x="5498" y="8952"/>
                  </a:lnTo>
                  <a:lnTo>
                    <a:pt x="5216" y="8811"/>
                  </a:lnTo>
                  <a:lnTo>
                    <a:pt x="5005" y="8529"/>
                  </a:lnTo>
                  <a:lnTo>
                    <a:pt x="4864" y="8247"/>
                  </a:lnTo>
                  <a:lnTo>
                    <a:pt x="4793" y="7753"/>
                  </a:lnTo>
                  <a:lnTo>
                    <a:pt x="4723" y="7189"/>
                  </a:lnTo>
                  <a:lnTo>
                    <a:pt x="4864" y="6696"/>
                  </a:lnTo>
                  <a:lnTo>
                    <a:pt x="4934" y="6344"/>
                  </a:lnTo>
                  <a:lnTo>
                    <a:pt x="5005" y="5991"/>
                  </a:lnTo>
                  <a:lnTo>
                    <a:pt x="5075" y="5850"/>
                  </a:lnTo>
                  <a:lnTo>
                    <a:pt x="5287" y="5780"/>
                  </a:lnTo>
                  <a:close/>
                  <a:moveTo>
                    <a:pt x="4723" y="0"/>
                  </a:moveTo>
                  <a:lnTo>
                    <a:pt x="4089" y="70"/>
                  </a:lnTo>
                  <a:lnTo>
                    <a:pt x="3384" y="352"/>
                  </a:lnTo>
                  <a:lnTo>
                    <a:pt x="2820" y="705"/>
                  </a:lnTo>
                  <a:lnTo>
                    <a:pt x="2256" y="1198"/>
                  </a:lnTo>
                  <a:lnTo>
                    <a:pt x="1904" y="1762"/>
                  </a:lnTo>
                  <a:lnTo>
                    <a:pt x="1763" y="2044"/>
                  </a:lnTo>
                  <a:lnTo>
                    <a:pt x="1622" y="2326"/>
                  </a:lnTo>
                  <a:lnTo>
                    <a:pt x="1622" y="2678"/>
                  </a:lnTo>
                  <a:lnTo>
                    <a:pt x="1622" y="2960"/>
                  </a:lnTo>
                  <a:lnTo>
                    <a:pt x="1763" y="3242"/>
                  </a:lnTo>
                  <a:lnTo>
                    <a:pt x="1904" y="3524"/>
                  </a:lnTo>
                  <a:lnTo>
                    <a:pt x="2115" y="3806"/>
                  </a:lnTo>
                  <a:lnTo>
                    <a:pt x="2467" y="4088"/>
                  </a:lnTo>
                  <a:lnTo>
                    <a:pt x="2890" y="4300"/>
                  </a:lnTo>
                  <a:lnTo>
                    <a:pt x="3384" y="4511"/>
                  </a:lnTo>
                  <a:lnTo>
                    <a:pt x="4018" y="4722"/>
                  </a:lnTo>
                  <a:lnTo>
                    <a:pt x="4723" y="4863"/>
                  </a:lnTo>
                  <a:lnTo>
                    <a:pt x="4582" y="5004"/>
                  </a:lnTo>
                  <a:lnTo>
                    <a:pt x="4371" y="5075"/>
                  </a:lnTo>
                  <a:lnTo>
                    <a:pt x="3877" y="5075"/>
                  </a:lnTo>
                  <a:lnTo>
                    <a:pt x="2538" y="4863"/>
                  </a:lnTo>
                  <a:lnTo>
                    <a:pt x="1833" y="4793"/>
                  </a:lnTo>
                  <a:lnTo>
                    <a:pt x="1481" y="4863"/>
                  </a:lnTo>
                  <a:lnTo>
                    <a:pt x="1128" y="5004"/>
                  </a:lnTo>
                  <a:lnTo>
                    <a:pt x="846" y="5145"/>
                  </a:lnTo>
                  <a:lnTo>
                    <a:pt x="564" y="5427"/>
                  </a:lnTo>
                  <a:lnTo>
                    <a:pt x="283" y="5780"/>
                  </a:lnTo>
                  <a:lnTo>
                    <a:pt x="142" y="6273"/>
                  </a:lnTo>
                  <a:lnTo>
                    <a:pt x="71" y="6626"/>
                  </a:lnTo>
                  <a:lnTo>
                    <a:pt x="1" y="7048"/>
                  </a:lnTo>
                  <a:lnTo>
                    <a:pt x="71" y="7401"/>
                  </a:lnTo>
                  <a:lnTo>
                    <a:pt x="142" y="7753"/>
                  </a:lnTo>
                  <a:lnTo>
                    <a:pt x="212" y="8176"/>
                  </a:lnTo>
                  <a:lnTo>
                    <a:pt x="423" y="8529"/>
                  </a:lnTo>
                  <a:lnTo>
                    <a:pt x="564" y="8811"/>
                  </a:lnTo>
                  <a:lnTo>
                    <a:pt x="846" y="9163"/>
                  </a:lnTo>
                  <a:lnTo>
                    <a:pt x="1058" y="9374"/>
                  </a:lnTo>
                  <a:lnTo>
                    <a:pt x="1340" y="9586"/>
                  </a:lnTo>
                  <a:lnTo>
                    <a:pt x="1692" y="9727"/>
                  </a:lnTo>
                  <a:lnTo>
                    <a:pt x="1974" y="9868"/>
                  </a:lnTo>
                  <a:lnTo>
                    <a:pt x="2327" y="9868"/>
                  </a:lnTo>
                  <a:lnTo>
                    <a:pt x="2679" y="9797"/>
                  </a:lnTo>
                  <a:lnTo>
                    <a:pt x="3102" y="9656"/>
                  </a:lnTo>
                  <a:lnTo>
                    <a:pt x="3454" y="9374"/>
                  </a:lnTo>
                  <a:lnTo>
                    <a:pt x="4089" y="8670"/>
                  </a:lnTo>
                  <a:lnTo>
                    <a:pt x="4089" y="8952"/>
                  </a:lnTo>
                  <a:lnTo>
                    <a:pt x="4159" y="9163"/>
                  </a:lnTo>
                  <a:lnTo>
                    <a:pt x="4300" y="9304"/>
                  </a:lnTo>
                  <a:lnTo>
                    <a:pt x="4371" y="9445"/>
                  </a:lnTo>
                  <a:lnTo>
                    <a:pt x="4793" y="9656"/>
                  </a:lnTo>
                  <a:lnTo>
                    <a:pt x="5216" y="9797"/>
                  </a:lnTo>
                  <a:lnTo>
                    <a:pt x="5780" y="9797"/>
                  </a:lnTo>
                  <a:lnTo>
                    <a:pt x="6344" y="9656"/>
                  </a:lnTo>
                  <a:lnTo>
                    <a:pt x="6908" y="9515"/>
                  </a:lnTo>
                  <a:lnTo>
                    <a:pt x="7472" y="9304"/>
                  </a:lnTo>
                  <a:lnTo>
                    <a:pt x="8036" y="9022"/>
                  </a:lnTo>
                  <a:lnTo>
                    <a:pt x="8529" y="8670"/>
                  </a:lnTo>
                  <a:lnTo>
                    <a:pt x="8882" y="8317"/>
                  </a:lnTo>
                  <a:lnTo>
                    <a:pt x="9163" y="7894"/>
                  </a:lnTo>
                  <a:lnTo>
                    <a:pt x="9304" y="7542"/>
                  </a:lnTo>
                  <a:lnTo>
                    <a:pt x="9304" y="7330"/>
                  </a:lnTo>
                  <a:lnTo>
                    <a:pt x="9234" y="7119"/>
                  </a:lnTo>
                  <a:lnTo>
                    <a:pt x="9163" y="6907"/>
                  </a:lnTo>
                  <a:lnTo>
                    <a:pt x="9022" y="6696"/>
                  </a:lnTo>
                  <a:lnTo>
                    <a:pt x="8811" y="6485"/>
                  </a:lnTo>
                  <a:lnTo>
                    <a:pt x="8529" y="6344"/>
                  </a:lnTo>
                  <a:lnTo>
                    <a:pt x="9022" y="6132"/>
                  </a:lnTo>
                  <a:lnTo>
                    <a:pt x="9375" y="5780"/>
                  </a:lnTo>
                  <a:lnTo>
                    <a:pt x="9586" y="5427"/>
                  </a:lnTo>
                  <a:lnTo>
                    <a:pt x="9798" y="5004"/>
                  </a:lnTo>
                  <a:lnTo>
                    <a:pt x="9868" y="4511"/>
                  </a:lnTo>
                  <a:lnTo>
                    <a:pt x="9868" y="4018"/>
                  </a:lnTo>
                  <a:lnTo>
                    <a:pt x="9727" y="3595"/>
                  </a:lnTo>
                  <a:lnTo>
                    <a:pt x="9586" y="3101"/>
                  </a:lnTo>
                  <a:lnTo>
                    <a:pt x="9375" y="2678"/>
                  </a:lnTo>
                  <a:lnTo>
                    <a:pt x="9093" y="2396"/>
                  </a:lnTo>
                  <a:lnTo>
                    <a:pt x="8741" y="2115"/>
                  </a:lnTo>
                  <a:lnTo>
                    <a:pt x="8318" y="1974"/>
                  </a:lnTo>
                  <a:lnTo>
                    <a:pt x="7895" y="1903"/>
                  </a:lnTo>
                  <a:lnTo>
                    <a:pt x="7401" y="2044"/>
                  </a:lnTo>
                  <a:lnTo>
                    <a:pt x="6908" y="2255"/>
                  </a:lnTo>
                  <a:lnTo>
                    <a:pt x="6344" y="2749"/>
                  </a:lnTo>
                  <a:lnTo>
                    <a:pt x="6415" y="2115"/>
                  </a:lnTo>
                  <a:lnTo>
                    <a:pt x="6415" y="1621"/>
                  </a:lnTo>
                  <a:lnTo>
                    <a:pt x="6344" y="1198"/>
                  </a:lnTo>
                  <a:lnTo>
                    <a:pt x="6203" y="846"/>
                  </a:lnTo>
                  <a:lnTo>
                    <a:pt x="6062" y="564"/>
                  </a:lnTo>
                  <a:lnTo>
                    <a:pt x="5851" y="352"/>
                  </a:lnTo>
                  <a:lnTo>
                    <a:pt x="5569" y="141"/>
                  </a:lnTo>
                  <a:lnTo>
                    <a:pt x="5357" y="70"/>
                  </a:lnTo>
                  <a:lnTo>
                    <a:pt x="5005" y="0"/>
                  </a:lnTo>
                  <a:close/>
                </a:path>
              </a:pathLst>
            </a:custGeom>
            <a:solidFill>
              <a:srgbClr val="F7B228"/>
            </a:solidFill>
            <a:ln>
              <a:noFill/>
            </a:ln>
          </p:spPr>
          <p:txBody>
            <a:bodyPr wrap="square" lIns="91425" tIns="91425" rIns="91425" bIns="91425" anchor="ctr" anchorCtr="0">
              <a:noAutofit/>
            </a:bodyPr>
            <a:lstStyle/>
            <a:p>
              <a:pPr lvl="0">
                <a:spcBef>
                  <a:spcPts val="0"/>
                </a:spcBef>
                <a:buNone/>
              </a:pPr>
              <a:endParaRPr/>
            </a:p>
          </p:txBody>
        </p:sp>
        <p:grpSp>
          <p:nvGrpSpPr>
            <p:cNvPr id="242" name="Shape 242"/>
            <p:cNvGrpSpPr/>
            <p:nvPr/>
          </p:nvGrpSpPr>
          <p:grpSpPr>
            <a:xfrm>
              <a:off x="1863325" y="2900650"/>
              <a:ext cx="206200" cy="244975"/>
              <a:chOff x="4157100" y="2900650"/>
              <a:chExt cx="206200" cy="244975"/>
            </a:xfrm>
          </p:grpSpPr>
          <p:sp>
            <p:nvSpPr>
              <p:cNvPr id="243" name="Shape 243"/>
              <p:cNvSpPr/>
              <p:nvPr/>
            </p:nvSpPr>
            <p:spPr>
              <a:xfrm>
                <a:off x="4157100" y="3031050"/>
                <a:ext cx="51125" cy="114575"/>
              </a:xfrm>
              <a:custGeom>
                <a:avLst/>
                <a:gdLst/>
                <a:ahLst/>
                <a:cxnLst/>
                <a:rect l="0" t="0" r="0" b="0"/>
                <a:pathLst>
                  <a:path w="2045" h="4583" extrusionOk="0">
                    <a:moveTo>
                      <a:pt x="776" y="1622"/>
                    </a:moveTo>
                    <a:lnTo>
                      <a:pt x="917" y="2045"/>
                    </a:lnTo>
                    <a:lnTo>
                      <a:pt x="988" y="2538"/>
                    </a:lnTo>
                    <a:lnTo>
                      <a:pt x="988" y="2961"/>
                    </a:lnTo>
                    <a:lnTo>
                      <a:pt x="988" y="3454"/>
                    </a:lnTo>
                    <a:lnTo>
                      <a:pt x="776" y="3032"/>
                    </a:lnTo>
                    <a:lnTo>
                      <a:pt x="706" y="2609"/>
                    </a:lnTo>
                    <a:lnTo>
                      <a:pt x="706" y="2115"/>
                    </a:lnTo>
                    <a:lnTo>
                      <a:pt x="776" y="1622"/>
                    </a:lnTo>
                    <a:close/>
                    <a:moveTo>
                      <a:pt x="706" y="1"/>
                    </a:moveTo>
                    <a:lnTo>
                      <a:pt x="565" y="71"/>
                    </a:lnTo>
                    <a:lnTo>
                      <a:pt x="353" y="424"/>
                    </a:lnTo>
                    <a:lnTo>
                      <a:pt x="212" y="917"/>
                    </a:lnTo>
                    <a:lnTo>
                      <a:pt x="71" y="1481"/>
                    </a:lnTo>
                    <a:lnTo>
                      <a:pt x="1" y="2679"/>
                    </a:lnTo>
                    <a:lnTo>
                      <a:pt x="1" y="3102"/>
                    </a:lnTo>
                    <a:lnTo>
                      <a:pt x="71" y="3384"/>
                    </a:lnTo>
                    <a:lnTo>
                      <a:pt x="142" y="3595"/>
                    </a:lnTo>
                    <a:lnTo>
                      <a:pt x="424" y="3877"/>
                    </a:lnTo>
                    <a:lnTo>
                      <a:pt x="706" y="4159"/>
                    </a:lnTo>
                    <a:lnTo>
                      <a:pt x="988" y="4371"/>
                    </a:lnTo>
                    <a:lnTo>
                      <a:pt x="1340" y="4512"/>
                    </a:lnTo>
                    <a:lnTo>
                      <a:pt x="1622" y="4582"/>
                    </a:lnTo>
                    <a:lnTo>
                      <a:pt x="1763" y="4512"/>
                    </a:lnTo>
                    <a:lnTo>
                      <a:pt x="1833" y="4441"/>
                    </a:lnTo>
                    <a:lnTo>
                      <a:pt x="1974" y="4300"/>
                    </a:lnTo>
                    <a:lnTo>
                      <a:pt x="1974" y="4159"/>
                    </a:lnTo>
                    <a:lnTo>
                      <a:pt x="2045" y="3736"/>
                    </a:lnTo>
                    <a:lnTo>
                      <a:pt x="2045" y="3173"/>
                    </a:lnTo>
                    <a:lnTo>
                      <a:pt x="1974" y="2538"/>
                    </a:lnTo>
                    <a:lnTo>
                      <a:pt x="1833" y="1833"/>
                    </a:lnTo>
                    <a:lnTo>
                      <a:pt x="1622" y="1199"/>
                    </a:lnTo>
                    <a:lnTo>
                      <a:pt x="1410" y="635"/>
                    </a:lnTo>
                    <a:lnTo>
                      <a:pt x="1129" y="212"/>
                    </a:lnTo>
                    <a:lnTo>
                      <a:pt x="988" y="71"/>
                    </a:lnTo>
                    <a:lnTo>
                      <a:pt x="847"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44" name="Shape 244"/>
              <p:cNvSpPr/>
              <p:nvPr/>
            </p:nvSpPr>
            <p:spPr>
              <a:xfrm>
                <a:off x="4169450" y="2900650"/>
                <a:ext cx="88125" cy="104000"/>
              </a:xfrm>
              <a:custGeom>
                <a:avLst/>
                <a:gdLst/>
                <a:ahLst/>
                <a:cxnLst/>
                <a:rect l="0" t="0" r="0" b="0"/>
                <a:pathLst>
                  <a:path w="3525" h="4160" extrusionOk="0">
                    <a:moveTo>
                      <a:pt x="3031" y="1"/>
                    </a:moveTo>
                    <a:lnTo>
                      <a:pt x="2960" y="142"/>
                    </a:lnTo>
                    <a:lnTo>
                      <a:pt x="2749" y="494"/>
                    </a:lnTo>
                    <a:lnTo>
                      <a:pt x="2326" y="1692"/>
                    </a:lnTo>
                    <a:lnTo>
                      <a:pt x="2044" y="2327"/>
                    </a:lnTo>
                    <a:lnTo>
                      <a:pt x="1692" y="2891"/>
                    </a:lnTo>
                    <a:lnTo>
                      <a:pt x="1339" y="3314"/>
                    </a:lnTo>
                    <a:lnTo>
                      <a:pt x="1128" y="3455"/>
                    </a:lnTo>
                    <a:lnTo>
                      <a:pt x="846" y="3596"/>
                    </a:lnTo>
                    <a:lnTo>
                      <a:pt x="1128" y="2679"/>
                    </a:lnTo>
                    <a:lnTo>
                      <a:pt x="1410" y="1974"/>
                    </a:lnTo>
                    <a:lnTo>
                      <a:pt x="1903" y="1270"/>
                    </a:lnTo>
                    <a:lnTo>
                      <a:pt x="2538" y="565"/>
                    </a:lnTo>
                    <a:lnTo>
                      <a:pt x="2538" y="494"/>
                    </a:lnTo>
                    <a:lnTo>
                      <a:pt x="2467" y="565"/>
                    </a:lnTo>
                    <a:lnTo>
                      <a:pt x="1833" y="847"/>
                    </a:lnTo>
                    <a:lnTo>
                      <a:pt x="1128" y="1270"/>
                    </a:lnTo>
                    <a:lnTo>
                      <a:pt x="846" y="1481"/>
                    </a:lnTo>
                    <a:lnTo>
                      <a:pt x="705" y="1692"/>
                    </a:lnTo>
                    <a:lnTo>
                      <a:pt x="353" y="2256"/>
                    </a:lnTo>
                    <a:lnTo>
                      <a:pt x="71" y="2891"/>
                    </a:lnTo>
                    <a:lnTo>
                      <a:pt x="0" y="3243"/>
                    </a:lnTo>
                    <a:lnTo>
                      <a:pt x="0" y="3596"/>
                    </a:lnTo>
                    <a:lnTo>
                      <a:pt x="141" y="3878"/>
                    </a:lnTo>
                    <a:lnTo>
                      <a:pt x="353" y="4089"/>
                    </a:lnTo>
                    <a:lnTo>
                      <a:pt x="635" y="4159"/>
                    </a:lnTo>
                    <a:lnTo>
                      <a:pt x="916" y="4159"/>
                    </a:lnTo>
                    <a:lnTo>
                      <a:pt x="1269" y="4018"/>
                    </a:lnTo>
                    <a:lnTo>
                      <a:pt x="1551" y="3878"/>
                    </a:lnTo>
                    <a:lnTo>
                      <a:pt x="1903" y="3596"/>
                    </a:lnTo>
                    <a:lnTo>
                      <a:pt x="2185" y="3243"/>
                    </a:lnTo>
                    <a:lnTo>
                      <a:pt x="2820" y="2468"/>
                    </a:lnTo>
                    <a:lnTo>
                      <a:pt x="3242" y="1622"/>
                    </a:lnTo>
                    <a:lnTo>
                      <a:pt x="3383" y="1199"/>
                    </a:lnTo>
                    <a:lnTo>
                      <a:pt x="3454" y="847"/>
                    </a:lnTo>
                    <a:lnTo>
                      <a:pt x="3524" y="494"/>
                    </a:lnTo>
                    <a:lnTo>
                      <a:pt x="3454" y="283"/>
                    </a:lnTo>
                    <a:lnTo>
                      <a:pt x="3313" y="71"/>
                    </a:lnTo>
                    <a:lnTo>
                      <a:pt x="3101"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45" name="Shape 245"/>
              <p:cNvSpPr/>
              <p:nvPr/>
            </p:nvSpPr>
            <p:spPr>
              <a:xfrm>
                <a:off x="4217025" y="3024000"/>
                <a:ext cx="146275" cy="104000"/>
              </a:xfrm>
              <a:custGeom>
                <a:avLst/>
                <a:gdLst/>
                <a:ahLst/>
                <a:cxnLst/>
                <a:rect l="0" t="0" r="0" b="0"/>
                <a:pathLst>
                  <a:path w="5851" h="4160" extrusionOk="0">
                    <a:moveTo>
                      <a:pt x="987" y="1"/>
                    </a:moveTo>
                    <a:lnTo>
                      <a:pt x="635" y="71"/>
                    </a:lnTo>
                    <a:lnTo>
                      <a:pt x="494" y="142"/>
                    </a:lnTo>
                    <a:lnTo>
                      <a:pt x="705" y="142"/>
                    </a:lnTo>
                    <a:lnTo>
                      <a:pt x="917" y="212"/>
                    </a:lnTo>
                    <a:lnTo>
                      <a:pt x="1198" y="283"/>
                    </a:lnTo>
                    <a:lnTo>
                      <a:pt x="1833" y="635"/>
                    </a:lnTo>
                    <a:lnTo>
                      <a:pt x="2467" y="1129"/>
                    </a:lnTo>
                    <a:lnTo>
                      <a:pt x="3665" y="2186"/>
                    </a:lnTo>
                    <a:lnTo>
                      <a:pt x="4441" y="2961"/>
                    </a:lnTo>
                    <a:lnTo>
                      <a:pt x="3947" y="2961"/>
                    </a:lnTo>
                    <a:lnTo>
                      <a:pt x="3242" y="2820"/>
                    </a:lnTo>
                    <a:lnTo>
                      <a:pt x="2467" y="2609"/>
                    </a:lnTo>
                    <a:lnTo>
                      <a:pt x="1692" y="2327"/>
                    </a:lnTo>
                    <a:lnTo>
                      <a:pt x="987" y="1904"/>
                    </a:lnTo>
                    <a:lnTo>
                      <a:pt x="423" y="1481"/>
                    </a:lnTo>
                    <a:lnTo>
                      <a:pt x="212" y="1269"/>
                    </a:lnTo>
                    <a:lnTo>
                      <a:pt x="71" y="988"/>
                    </a:lnTo>
                    <a:lnTo>
                      <a:pt x="0" y="706"/>
                    </a:lnTo>
                    <a:lnTo>
                      <a:pt x="0" y="988"/>
                    </a:lnTo>
                    <a:lnTo>
                      <a:pt x="71" y="1481"/>
                    </a:lnTo>
                    <a:lnTo>
                      <a:pt x="282" y="1974"/>
                    </a:lnTo>
                    <a:lnTo>
                      <a:pt x="635" y="2468"/>
                    </a:lnTo>
                    <a:lnTo>
                      <a:pt x="1057" y="2891"/>
                    </a:lnTo>
                    <a:lnTo>
                      <a:pt x="1480" y="3243"/>
                    </a:lnTo>
                    <a:lnTo>
                      <a:pt x="2044" y="3525"/>
                    </a:lnTo>
                    <a:lnTo>
                      <a:pt x="2538" y="3807"/>
                    </a:lnTo>
                    <a:lnTo>
                      <a:pt x="3101" y="4018"/>
                    </a:lnTo>
                    <a:lnTo>
                      <a:pt x="3665" y="4089"/>
                    </a:lnTo>
                    <a:lnTo>
                      <a:pt x="4229" y="4159"/>
                    </a:lnTo>
                    <a:lnTo>
                      <a:pt x="4723" y="4159"/>
                    </a:lnTo>
                    <a:lnTo>
                      <a:pt x="5146" y="4018"/>
                    </a:lnTo>
                    <a:lnTo>
                      <a:pt x="5498" y="3807"/>
                    </a:lnTo>
                    <a:lnTo>
                      <a:pt x="5709" y="3455"/>
                    </a:lnTo>
                    <a:lnTo>
                      <a:pt x="5850" y="3032"/>
                    </a:lnTo>
                    <a:lnTo>
                      <a:pt x="5850" y="2750"/>
                    </a:lnTo>
                    <a:lnTo>
                      <a:pt x="5780" y="2397"/>
                    </a:lnTo>
                    <a:lnTo>
                      <a:pt x="5568" y="2115"/>
                    </a:lnTo>
                    <a:lnTo>
                      <a:pt x="5286" y="1763"/>
                    </a:lnTo>
                    <a:lnTo>
                      <a:pt x="5005" y="1481"/>
                    </a:lnTo>
                    <a:lnTo>
                      <a:pt x="4582" y="1199"/>
                    </a:lnTo>
                    <a:lnTo>
                      <a:pt x="3736" y="635"/>
                    </a:lnTo>
                    <a:lnTo>
                      <a:pt x="2749" y="283"/>
                    </a:lnTo>
                    <a:lnTo>
                      <a:pt x="1762"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grpSp>
        <p:grpSp>
          <p:nvGrpSpPr>
            <p:cNvPr id="246" name="Shape 246"/>
            <p:cNvGrpSpPr/>
            <p:nvPr/>
          </p:nvGrpSpPr>
          <p:grpSpPr>
            <a:xfrm>
              <a:off x="1923250" y="773800"/>
              <a:ext cx="290750" cy="361250"/>
              <a:chOff x="4217025" y="773800"/>
              <a:chExt cx="290750" cy="361250"/>
            </a:xfrm>
          </p:grpSpPr>
          <p:sp>
            <p:nvSpPr>
              <p:cNvPr id="247" name="Shape 247"/>
              <p:cNvSpPr/>
              <p:nvPr/>
            </p:nvSpPr>
            <p:spPr>
              <a:xfrm>
                <a:off x="4231125" y="773800"/>
                <a:ext cx="56400" cy="135700"/>
              </a:xfrm>
              <a:custGeom>
                <a:avLst/>
                <a:gdLst/>
                <a:ahLst/>
                <a:cxnLst/>
                <a:rect l="0" t="0" r="0" b="0"/>
                <a:pathLst>
                  <a:path w="2256" h="5428" extrusionOk="0">
                    <a:moveTo>
                      <a:pt x="423" y="1128"/>
                    </a:moveTo>
                    <a:lnTo>
                      <a:pt x="846" y="1762"/>
                    </a:lnTo>
                    <a:lnTo>
                      <a:pt x="1057" y="2397"/>
                    </a:lnTo>
                    <a:lnTo>
                      <a:pt x="1198" y="3102"/>
                    </a:lnTo>
                    <a:lnTo>
                      <a:pt x="1198" y="3806"/>
                    </a:lnTo>
                    <a:lnTo>
                      <a:pt x="987" y="3524"/>
                    </a:lnTo>
                    <a:lnTo>
                      <a:pt x="775" y="3243"/>
                    </a:lnTo>
                    <a:lnTo>
                      <a:pt x="634" y="2961"/>
                    </a:lnTo>
                    <a:lnTo>
                      <a:pt x="493" y="2608"/>
                    </a:lnTo>
                    <a:lnTo>
                      <a:pt x="423" y="1903"/>
                    </a:lnTo>
                    <a:lnTo>
                      <a:pt x="423" y="1128"/>
                    </a:lnTo>
                    <a:close/>
                    <a:moveTo>
                      <a:pt x="0" y="0"/>
                    </a:moveTo>
                    <a:lnTo>
                      <a:pt x="0" y="776"/>
                    </a:lnTo>
                    <a:lnTo>
                      <a:pt x="71" y="2467"/>
                    </a:lnTo>
                    <a:lnTo>
                      <a:pt x="212" y="3454"/>
                    </a:lnTo>
                    <a:lnTo>
                      <a:pt x="353" y="4300"/>
                    </a:lnTo>
                    <a:lnTo>
                      <a:pt x="493" y="4652"/>
                    </a:lnTo>
                    <a:lnTo>
                      <a:pt x="705" y="5005"/>
                    </a:lnTo>
                    <a:lnTo>
                      <a:pt x="916" y="5216"/>
                    </a:lnTo>
                    <a:lnTo>
                      <a:pt x="1128" y="5357"/>
                    </a:lnTo>
                    <a:lnTo>
                      <a:pt x="1480" y="5428"/>
                    </a:lnTo>
                    <a:lnTo>
                      <a:pt x="1762" y="5357"/>
                    </a:lnTo>
                    <a:lnTo>
                      <a:pt x="1974" y="5216"/>
                    </a:lnTo>
                    <a:lnTo>
                      <a:pt x="2115" y="4934"/>
                    </a:lnTo>
                    <a:lnTo>
                      <a:pt x="2185" y="4582"/>
                    </a:lnTo>
                    <a:lnTo>
                      <a:pt x="2256" y="4229"/>
                    </a:lnTo>
                    <a:lnTo>
                      <a:pt x="2185" y="3736"/>
                    </a:lnTo>
                    <a:lnTo>
                      <a:pt x="2115" y="3243"/>
                    </a:lnTo>
                    <a:lnTo>
                      <a:pt x="1974" y="2749"/>
                    </a:lnTo>
                    <a:lnTo>
                      <a:pt x="1833" y="2185"/>
                    </a:lnTo>
                    <a:lnTo>
                      <a:pt x="1621" y="1692"/>
                    </a:lnTo>
                    <a:lnTo>
                      <a:pt x="1339" y="1269"/>
                    </a:lnTo>
                    <a:lnTo>
                      <a:pt x="1057" y="846"/>
                    </a:lnTo>
                    <a:lnTo>
                      <a:pt x="705" y="423"/>
                    </a:lnTo>
                    <a:lnTo>
                      <a:pt x="353" y="141"/>
                    </a:lnTo>
                    <a:lnTo>
                      <a:pt x="0" y="0"/>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sp>
            <p:nvSpPr>
              <p:cNvPr id="248" name="Shape 248"/>
              <p:cNvSpPr/>
              <p:nvPr/>
            </p:nvSpPr>
            <p:spPr>
              <a:xfrm>
                <a:off x="4291025" y="858375"/>
                <a:ext cx="216750" cy="109275"/>
              </a:xfrm>
              <a:custGeom>
                <a:avLst/>
                <a:gdLst/>
                <a:ahLst/>
                <a:cxnLst/>
                <a:rect l="0" t="0" r="0" b="0"/>
                <a:pathLst>
                  <a:path w="8670" h="4371" extrusionOk="0">
                    <a:moveTo>
                      <a:pt x="5851" y="1904"/>
                    </a:moveTo>
                    <a:lnTo>
                      <a:pt x="5075" y="2397"/>
                    </a:lnTo>
                    <a:lnTo>
                      <a:pt x="4300" y="2820"/>
                    </a:lnTo>
                    <a:lnTo>
                      <a:pt x="3525" y="3102"/>
                    </a:lnTo>
                    <a:lnTo>
                      <a:pt x="2749" y="3313"/>
                    </a:lnTo>
                    <a:lnTo>
                      <a:pt x="1199" y="3595"/>
                    </a:lnTo>
                    <a:lnTo>
                      <a:pt x="2326" y="3031"/>
                    </a:lnTo>
                    <a:lnTo>
                      <a:pt x="3454" y="2608"/>
                    </a:lnTo>
                    <a:lnTo>
                      <a:pt x="4652" y="2186"/>
                    </a:lnTo>
                    <a:lnTo>
                      <a:pt x="5851" y="1904"/>
                    </a:lnTo>
                    <a:close/>
                    <a:moveTo>
                      <a:pt x="8388" y="0"/>
                    </a:moveTo>
                    <a:lnTo>
                      <a:pt x="8177" y="141"/>
                    </a:lnTo>
                    <a:lnTo>
                      <a:pt x="7472" y="423"/>
                    </a:lnTo>
                    <a:lnTo>
                      <a:pt x="6344" y="776"/>
                    </a:lnTo>
                    <a:lnTo>
                      <a:pt x="3454" y="1833"/>
                    </a:lnTo>
                    <a:lnTo>
                      <a:pt x="2045" y="2397"/>
                    </a:lnTo>
                    <a:lnTo>
                      <a:pt x="1410" y="2679"/>
                    </a:lnTo>
                    <a:lnTo>
                      <a:pt x="846" y="2961"/>
                    </a:lnTo>
                    <a:lnTo>
                      <a:pt x="423" y="3243"/>
                    </a:lnTo>
                    <a:lnTo>
                      <a:pt x="141" y="3595"/>
                    </a:lnTo>
                    <a:lnTo>
                      <a:pt x="1" y="3877"/>
                    </a:lnTo>
                    <a:lnTo>
                      <a:pt x="1" y="4018"/>
                    </a:lnTo>
                    <a:lnTo>
                      <a:pt x="1" y="4159"/>
                    </a:lnTo>
                    <a:lnTo>
                      <a:pt x="71" y="4230"/>
                    </a:lnTo>
                    <a:lnTo>
                      <a:pt x="282" y="4300"/>
                    </a:lnTo>
                    <a:lnTo>
                      <a:pt x="776" y="4371"/>
                    </a:lnTo>
                    <a:lnTo>
                      <a:pt x="1481" y="4300"/>
                    </a:lnTo>
                    <a:lnTo>
                      <a:pt x="2256" y="4230"/>
                    </a:lnTo>
                    <a:lnTo>
                      <a:pt x="3807" y="3877"/>
                    </a:lnTo>
                    <a:lnTo>
                      <a:pt x="4793" y="3525"/>
                    </a:lnTo>
                    <a:lnTo>
                      <a:pt x="5498" y="3313"/>
                    </a:lnTo>
                    <a:lnTo>
                      <a:pt x="6203" y="2961"/>
                    </a:lnTo>
                    <a:lnTo>
                      <a:pt x="6908" y="2608"/>
                    </a:lnTo>
                    <a:lnTo>
                      <a:pt x="7542" y="2186"/>
                    </a:lnTo>
                    <a:lnTo>
                      <a:pt x="7895" y="1692"/>
                    </a:lnTo>
                    <a:lnTo>
                      <a:pt x="8459" y="776"/>
                    </a:lnTo>
                    <a:lnTo>
                      <a:pt x="8600" y="423"/>
                    </a:lnTo>
                    <a:lnTo>
                      <a:pt x="8670" y="141"/>
                    </a:lnTo>
                    <a:lnTo>
                      <a:pt x="8600" y="0"/>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sp>
            <p:nvSpPr>
              <p:cNvPr id="249" name="Shape 249"/>
              <p:cNvSpPr/>
              <p:nvPr/>
            </p:nvSpPr>
            <p:spPr>
              <a:xfrm>
                <a:off x="4217025" y="1004625"/>
                <a:ext cx="68750" cy="130425"/>
              </a:xfrm>
              <a:custGeom>
                <a:avLst/>
                <a:gdLst/>
                <a:ahLst/>
                <a:cxnLst/>
                <a:rect l="0" t="0" r="0" b="0"/>
                <a:pathLst>
                  <a:path w="2750" h="5217" extrusionOk="0">
                    <a:moveTo>
                      <a:pt x="1974" y="1"/>
                    </a:moveTo>
                    <a:lnTo>
                      <a:pt x="2115" y="142"/>
                    </a:lnTo>
                    <a:lnTo>
                      <a:pt x="2044" y="565"/>
                    </a:lnTo>
                    <a:lnTo>
                      <a:pt x="1833" y="1551"/>
                    </a:lnTo>
                    <a:lnTo>
                      <a:pt x="1480" y="2679"/>
                    </a:lnTo>
                    <a:lnTo>
                      <a:pt x="1269" y="3172"/>
                    </a:lnTo>
                    <a:lnTo>
                      <a:pt x="1057" y="3525"/>
                    </a:lnTo>
                    <a:lnTo>
                      <a:pt x="987" y="2891"/>
                    </a:lnTo>
                    <a:lnTo>
                      <a:pt x="1057" y="1833"/>
                    </a:lnTo>
                    <a:lnTo>
                      <a:pt x="1128" y="1340"/>
                    </a:lnTo>
                    <a:lnTo>
                      <a:pt x="1269" y="847"/>
                    </a:lnTo>
                    <a:lnTo>
                      <a:pt x="1410" y="494"/>
                    </a:lnTo>
                    <a:lnTo>
                      <a:pt x="1551" y="424"/>
                    </a:lnTo>
                    <a:lnTo>
                      <a:pt x="1621" y="353"/>
                    </a:lnTo>
                    <a:lnTo>
                      <a:pt x="1621" y="353"/>
                    </a:lnTo>
                    <a:lnTo>
                      <a:pt x="1410" y="424"/>
                    </a:lnTo>
                    <a:lnTo>
                      <a:pt x="1198" y="565"/>
                    </a:lnTo>
                    <a:lnTo>
                      <a:pt x="987" y="847"/>
                    </a:lnTo>
                    <a:lnTo>
                      <a:pt x="776" y="1128"/>
                    </a:lnTo>
                    <a:lnTo>
                      <a:pt x="423" y="1763"/>
                    </a:lnTo>
                    <a:lnTo>
                      <a:pt x="141" y="2538"/>
                    </a:lnTo>
                    <a:lnTo>
                      <a:pt x="0" y="3313"/>
                    </a:lnTo>
                    <a:lnTo>
                      <a:pt x="0" y="4018"/>
                    </a:lnTo>
                    <a:lnTo>
                      <a:pt x="0" y="4371"/>
                    </a:lnTo>
                    <a:lnTo>
                      <a:pt x="71" y="4653"/>
                    </a:lnTo>
                    <a:lnTo>
                      <a:pt x="212" y="4864"/>
                    </a:lnTo>
                    <a:lnTo>
                      <a:pt x="353" y="5005"/>
                    </a:lnTo>
                    <a:lnTo>
                      <a:pt x="705" y="5146"/>
                    </a:lnTo>
                    <a:lnTo>
                      <a:pt x="987" y="5217"/>
                    </a:lnTo>
                    <a:lnTo>
                      <a:pt x="1269" y="5076"/>
                    </a:lnTo>
                    <a:lnTo>
                      <a:pt x="1551" y="4935"/>
                    </a:lnTo>
                    <a:lnTo>
                      <a:pt x="1833" y="4653"/>
                    </a:lnTo>
                    <a:lnTo>
                      <a:pt x="2044" y="4300"/>
                    </a:lnTo>
                    <a:lnTo>
                      <a:pt x="2326" y="3877"/>
                    </a:lnTo>
                    <a:lnTo>
                      <a:pt x="2467" y="3454"/>
                    </a:lnTo>
                    <a:lnTo>
                      <a:pt x="2608" y="2961"/>
                    </a:lnTo>
                    <a:lnTo>
                      <a:pt x="2749" y="2468"/>
                    </a:lnTo>
                    <a:lnTo>
                      <a:pt x="2749" y="1974"/>
                    </a:lnTo>
                    <a:lnTo>
                      <a:pt x="2749" y="1481"/>
                    </a:lnTo>
                    <a:lnTo>
                      <a:pt x="2679" y="1058"/>
                    </a:lnTo>
                    <a:lnTo>
                      <a:pt x="2538" y="635"/>
                    </a:lnTo>
                    <a:lnTo>
                      <a:pt x="2326" y="283"/>
                    </a:lnTo>
                    <a:lnTo>
                      <a:pt x="1974" y="1"/>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grpSp>
        <p:grpSp>
          <p:nvGrpSpPr>
            <p:cNvPr id="250" name="Shape 250"/>
            <p:cNvGrpSpPr/>
            <p:nvPr/>
          </p:nvGrpSpPr>
          <p:grpSpPr>
            <a:xfrm>
              <a:off x="959375" y="2320925"/>
              <a:ext cx="149800" cy="299575"/>
              <a:chOff x="3253150" y="2320925"/>
              <a:chExt cx="149800" cy="299575"/>
            </a:xfrm>
          </p:grpSpPr>
          <p:sp>
            <p:nvSpPr>
              <p:cNvPr id="251" name="Shape 251"/>
              <p:cNvSpPr/>
              <p:nvPr/>
            </p:nvSpPr>
            <p:spPr>
              <a:xfrm>
                <a:off x="3290150" y="2476000"/>
                <a:ext cx="112800" cy="144500"/>
              </a:xfrm>
              <a:custGeom>
                <a:avLst/>
                <a:gdLst/>
                <a:ahLst/>
                <a:cxnLst/>
                <a:rect l="0" t="0" r="0" b="0"/>
                <a:pathLst>
                  <a:path w="4512" h="5780" extrusionOk="0">
                    <a:moveTo>
                      <a:pt x="2397" y="1480"/>
                    </a:moveTo>
                    <a:lnTo>
                      <a:pt x="1622" y="2467"/>
                    </a:lnTo>
                    <a:lnTo>
                      <a:pt x="1199" y="3101"/>
                    </a:lnTo>
                    <a:lnTo>
                      <a:pt x="917" y="3665"/>
                    </a:lnTo>
                    <a:lnTo>
                      <a:pt x="1270" y="2749"/>
                    </a:lnTo>
                    <a:lnTo>
                      <a:pt x="1481" y="2397"/>
                    </a:lnTo>
                    <a:lnTo>
                      <a:pt x="1763" y="2044"/>
                    </a:lnTo>
                    <a:lnTo>
                      <a:pt x="2045" y="1762"/>
                    </a:lnTo>
                    <a:lnTo>
                      <a:pt x="2397" y="1480"/>
                    </a:lnTo>
                    <a:close/>
                    <a:moveTo>
                      <a:pt x="3455" y="1762"/>
                    </a:moveTo>
                    <a:lnTo>
                      <a:pt x="3384" y="2115"/>
                    </a:lnTo>
                    <a:lnTo>
                      <a:pt x="3173" y="2608"/>
                    </a:lnTo>
                    <a:lnTo>
                      <a:pt x="2820" y="3172"/>
                    </a:lnTo>
                    <a:lnTo>
                      <a:pt x="2468" y="3806"/>
                    </a:lnTo>
                    <a:lnTo>
                      <a:pt x="2045" y="4370"/>
                    </a:lnTo>
                    <a:lnTo>
                      <a:pt x="1833" y="4511"/>
                    </a:lnTo>
                    <a:lnTo>
                      <a:pt x="1622" y="4723"/>
                    </a:lnTo>
                    <a:lnTo>
                      <a:pt x="1411" y="4793"/>
                    </a:lnTo>
                    <a:lnTo>
                      <a:pt x="1199" y="4793"/>
                    </a:lnTo>
                    <a:lnTo>
                      <a:pt x="1058" y="4652"/>
                    </a:lnTo>
                    <a:lnTo>
                      <a:pt x="917" y="4511"/>
                    </a:lnTo>
                    <a:lnTo>
                      <a:pt x="1270" y="4229"/>
                    </a:lnTo>
                    <a:lnTo>
                      <a:pt x="1622" y="3877"/>
                    </a:lnTo>
                    <a:lnTo>
                      <a:pt x="1904" y="3524"/>
                    </a:lnTo>
                    <a:lnTo>
                      <a:pt x="2186" y="3101"/>
                    </a:lnTo>
                    <a:lnTo>
                      <a:pt x="3455" y="1762"/>
                    </a:lnTo>
                    <a:close/>
                    <a:moveTo>
                      <a:pt x="2609" y="0"/>
                    </a:moveTo>
                    <a:lnTo>
                      <a:pt x="2397" y="71"/>
                    </a:lnTo>
                    <a:lnTo>
                      <a:pt x="2186" y="212"/>
                    </a:lnTo>
                    <a:lnTo>
                      <a:pt x="2045" y="423"/>
                    </a:lnTo>
                    <a:lnTo>
                      <a:pt x="1833" y="705"/>
                    </a:lnTo>
                    <a:lnTo>
                      <a:pt x="1763" y="987"/>
                    </a:lnTo>
                    <a:lnTo>
                      <a:pt x="1763" y="1057"/>
                    </a:lnTo>
                    <a:lnTo>
                      <a:pt x="1833" y="1057"/>
                    </a:lnTo>
                    <a:lnTo>
                      <a:pt x="2045" y="1128"/>
                    </a:lnTo>
                    <a:lnTo>
                      <a:pt x="2256" y="1057"/>
                    </a:lnTo>
                    <a:lnTo>
                      <a:pt x="2820" y="916"/>
                    </a:lnTo>
                    <a:lnTo>
                      <a:pt x="3032" y="846"/>
                    </a:lnTo>
                    <a:lnTo>
                      <a:pt x="2609" y="1198"/>
                    </a:lnTo>
                    <a:lnTo>
                      <a:pt x="2115" y="1410"/>
                    </a:lnTo>
                    <a:lnTo>
                      <a:pt x="1199" y="1974"/>
                    </a:lnTo>
                    <a:lnTo>
                      <a:pt x="847" y="2256"/>
                    </a:lnTo>
                    <a:lnTo>
                      <a:pt x="494" y="2608"/>
                    </a:lnTo>
                    <a:lnTo>
                      <a:pt x="212" y="3101"/>
                    </a:lnTo>
                    <a:lnTo>
                      <a:pt x="1" y="3665"/>
                    </a:lnTo>
                    <a:lnTo>
                      <a:pt x="1" y="4229"/>
                    </a:lnTo>
                    <a:lnTo>
                      <a:pt x="71" y="4723"/>
                    </a:lnTo>
                    <a:lnTo>
                      <a:pt x="212" y="5145"/>
                    </a:lnTo>
                    <a:lnTo>
                      <a:pt x="494" y="5498"/>
                    </a:lnTo>
                    <a:lnTo>
                      <a:pt x="847" y="5709"/>
                    </a:lnTo>
                    <a:lnTo>
                      <a:pt x="1340" y="5780"/>
                    </a:lnTo>
                    <a:lnTo>
                      <a:pt x="1833" y="5709"/>
                    </a:lnTo>
                    <a:lnTo>
                      <a:pt x="2397" y="5427"/>
                    </a:lnTo>
                    <a:lnTo>
                      <a:pt x="2891" y="5005"/>
                    </a:lnTo>
                    <a:lnTo>
                      <a:pt x="3455" y="4441"/>
                    </a:lnTo>
                    <a:lnTo>
                      <a:pt x="3877" y="3736"/>
                    </a:lnTo>
                    <a:lnTo>
                      <a:pt x="4230" y="2960"/>
                    </a:lnTo>
                    <a:lnTo>
                      <a:pt x="4371" y="2608"/>
                    </a:lnTo>
                    <a:lnTo>
                      <a:pt x="4441" y="2185"/>
                    </a:lnTo>
                    <a:lnTo>
                      <a:pt x="4512" y="1833"/>
                    </a:lnTo>
                    <a:lnTo>
                      <a:pt x="4441" y="1480"/>
                    </a:lnTo>
                    <a:lnTo>
                      <a:pt x="4371" y="1128"/>
                    </a:lnTo>
                    <a:lnTo>
                      <a:pt x="4230" y="775"/>
                    </a:lnTo>
                    <a:lnTo>
                      <a:pt x="4018" y="494"/>
                    </a:lnTo>
                    <a:lnTo>
                      <a:pt x="3666" y="282"/>
                    </a:lnTo>
                    <a:lnTo>
                      <a:pt x="3384" y="141"/>
                    </a:lnTo>
                    <a:lnTo>
                      <a:pt x="3102" y="0"/>
                    </a:lnTo>
                    <a:close/>
                  </a:path>
                </a:pathLst>
              </a:custGeom>
              <a:solidFill>
                <a:srgbClr val="F7B228"/>
              </a:solidFill>
              <a:ln>
                <a:noFill/>
              </a:ln>
            </p:spPr>
            <p:txBody>
              <a:bodyPr wrap="square" lIns="91425" tIns="91425" rIns="91425" bIns="91425" anchor="ctr" anchorCtr="0">
                <a:noAutofit/>
              </a:bodyPr>
              <a:lstStyle/>
              <a:p>
                <a:pPr lvl="0">
                  <a:spcBef>
                    <a:spcPts val="0"/>
                  </a:spcBef>
                  <a:buNone/>
                </a:pPr>
                <a:endParaRPr/>
              </a:p>
            </p:txBody>
          </p:sp>
          <p:sp>
            <p:nvSpPr>
              <p:cNvPr id="252" name="Shape 252"/>
              <p:cNvSpPr/>
              <p:nvPr/>
            </p:nvSpPr>
            <p:spPr>
              <a:xfrm>
                <a:off x="3253150" y="2320925"/>
                <a:ext cx="100475" cy="130425"/>
              </a:xfrm>
              <a:custGeom>
                <a:avLst/>
                <a:gdLst/>
                <a:ahLst/>
                <a:cxnLst/>
                <a:rect l="0" t="0" r="0" b="0"/>
                <a:pathLst>
                  <a:path w="4019" h="5217" extrusionOk="0">
                    <a:moveTo>
                      <a:pt x="2045" y="1128"/>
                    </a:moveTo>
                    <a:lnTo>
                      <a:pt x="2186" y="1199"/>
                    </a:lnTo>
                    <a:lnTo>
                      <a:pt x="2397" y="1410"/>
                    </a:lnTo>
                    <a:lnTo>
                      <a:pt x="2609" y="1763"/>
                    </a:lnTo>
                    <a:lnTo>
                      <a:pt x="2750" y="2256"/>
                    </a:lnTo>
                    <a:lnTo>
                      <a:pt x="2820" y="2749"/>
                    </a:lnTo>
                    <a:lnTo>
                      <a:pt x="2750" y="3243"/>
                    </a:lnTo>
                    <a:lnTo>
                      <a:pt x="2679" y="3525"/>
                    </a:lnTo>
                    <a:lnTo>
                      <a:pt x="2609" y="3736"/>
                    </a:lnTo>
                    <a:lnTo>
                      <a:pt x="2256" y="3243"/>
                    </a:lnTo>
                    <a:lnTo>
                      <a:pt x="1904" y="2608"/>
                    </a:lnTo>
                    <a:lnTo>
                      <a:pt x="1763" y="2327"/>
                    </a:lnTo>
                    <a:lnTo>
                      <a:pt x="1622" y="1974"/>
                    </a:lnTo>
                    <a:lnTo>
                      <a:pt x="1622" y="1692"/>
                    </a:lnTo>
                    <a:lnTo>
                      <a:pt x="1692" y="1410"/>
                    </a:lnTo>
                    <a:lnTo>
                      <a:pt x="1833" y="1269"/>
                    </a:lnTo>
                    <a:lnTo>
                      <a:pt x="1904" y="1128"/>
                    </a:lnTo>
                    <a:close/>
                    <a:moveTo>
                      <a:pt x="846" y="1481"/>
                    </a:moveTo>
                    <a:lnTo>
                      <a:pt x="987" y="1692"/>
                    </a:lnTo>
                    <a:lnTo>
                      <a:pt x="1128" y="2045"/>
                    </a:lnTo>
                    <a:lnTo>
                      <a:pt x="1199" y="2679"/>
                    </a:lnTo>
                    <a:lnTo>
                      <a:pt x="1340" y="3454"/>
                    </a:lnTo>
                    <a:lnTo>
                      <a:pt x="1481" y="3807"/>
                    </a:lnTo>
                    <a:lnTo>
                      <a:pt x="1622" y="4089"/>
                    </a:lnTo>
                    <a:lnTo>
                      <a:pt x="776" y="3454"/>
                    </a:lnTo>
                    <a:lnTo>
                      <a:pt x="706" y="3243"/>
                    </a:lnTo>
                    <a:lnTo>
                      <a:pt x="635" y="2961"/>
                    </a:lnTo>
                    <a:lnTo>
                      <a:pt x="635" y="2467"/>
                    </a:lnTo>
                    <a:lnTo>
                      <a:pt x="706" y="1974"/>
                    </a:lnTo>
                    <a:lnTo>
                      <a:pt x="846" y="1481"/>
                    </a:lnTo>
                    <a:close/>
                    <a:moveTo>
                      <a:pt x="2397" y="1"/>
                    </a:moveTo>
                    <a:lnTo>
                      <a:pt x="1974" y="71"/>
                    </a:lnTo>
                    <a:lnTo>
                      <a:pt x="1481" y="141"/>
                    </a:lnTo>
                    <a:lnTo>
                      <a:pt x="1058" y="423"/>
                    </a:lnTo>
                    <a:lnTo>
                      <a:pt x="706" y="705"/>
                    </a:lnTo>
                    <a:lnTo>
                      <a:pt x="424" y="1128"/>
                    </a:lnTo>
                    <a:lnTo>
                      <a:pt x="212" y="1551"/>
                    </a:lnTo>
                    <a:lnTo>
                      <a:pt x="71" y="2045"/>
                    </a:lnTo>
                    <a:lnTo>
                      <a:pt x="1" y="2538"/>
                    </a:lnTo>
                    <a:lnTo>
                      <a:pt x="1" y="3102"/>
                    </a:lnTo>
                    <a:lnTo>
                      <a:pt x="71" y="3595"/>
                    </a:lnTo>
                    <a:lnTo>
                      <a:pt x="212" y="4018"/>
                    </a:lnTo>
                    <a:lnTo>
                      <a:pt x="424" y="4441"/>
                    </a:lnTo>
                    <a:lnTo>
                      <a:pt x="706" y="4793"/>
                    </a:lnTo>
                    <a:lnTo>
                      <a:pt x="1058" y="5005"/>
                    </a:lnTo>
                    <a:lnTo>
                      <a:pt x="1481" y="5146"/>
                    </a:lnTo>
                    <a:lnTo>
                      <a:pt x="1974" y="5216"/>
                    </a:lnTo>
                    <a:lnTo>
                      <a:pt x="2468" y="5075"/>
                    </a:lnTo>
                    <a:lnTo>
                      <a:pt x="2891" y="4934"/>
                    </a:lnTo>
                    <a:lnTo>
                      <a:pt x="3172" y="4652"/>
                    </a:lnTo>
                    <a:lnTo>
                      <a:pt x="3454" y="4300"/>
                    </a:lnTo>
                    <a:lnTo>
                      <a:pt x="3736" y="3948"/>
                    </a:lnTo>
                    <a:lnTo>
                      <a:pt x="3877" y="3525"/>
                    </a:lnTo>
                    <a:lnTo>
                      <a:pt x="4018" y="3102"/>
                    </a:lnTo>
                    <a:lnTo>
                      <a:pt x="4018" y="2608"/>
                    </a:lnTo>
                    <a:lnTo>
                      <a:pt x="4018" y="2186"/>
                    </a:lnTo>
                    <a:lnTo>
                      <a:pt x="4018" y="1692"/>
                    </a:lnTo>
                    <a:lnTo>
                      <a:pt x="3877" y="1269"/>
                    </a:lnTo>
                    <a:lnTo>
                      <a:pt x="3666" y="917"/>
                    </a:lnTo>
                    <a:lnTo>
                      <a:pt x="3454" y="564"/>
                    </a:lnTo>
                    <a:lnTo>
                      <a:pt x="3172" y="282"/>
                    </a:lnTo>
                    <a:lnTo>
                      <a:pt x="2820" y="141"/>
                    </a:lnTo>
                    <a:lnTo>
                      <a:pt x="2397" y="1"/>
                    </a:lnTo>
                    <a:close/>
                  </a:path>
                </a:pathLst>
              </a:custGeom>
              <a:solidFill>
                <a:srgbClr val="F7B228"/>
              </a:solidFill>
              <a:ln>
                <a:noFill/>
              </a:ln>
            </p:spPr>
            <p:txBody>
              <a:bodyPr wrap="square" lIns="91425" tIns="91425" rIns="91425" bIns="91425" anchor="ctr" anchorCtr="0">
                <a:noAutofit/>
              </a:bodyPr>
              <a:lstStyle/>
              <a:p>
                <a:pPr lvl="0">
                  <a:spcBef>
                    <a:spcPts val="0"/>
                  </a:spcBef>
                  <a:buNone/>
                </a:pPr>
                <a:endParaRPr/>
              </a:p>
            </p:txBody>
          </p:sp>
        </p:grpSp>
        <p:grpSp>
          <p:nvGrpSpPr>
            <p:cNvPr id="253" name="Shape 253"/>
            <p:cNvGrpSpPr/>
            <p:nvPr/>
          </p:nvGrpSpPr>
          <p:grpSpPr>
            <a:xfrm>
              <a:off x="1193750" y="3986125"/>
              <a:ext cx="766525" cy="1452000"/>
              <a:chOff x="3487525" y="3986125"/>
              <a:chExt cx="766525" cy="1452000"/>
            </a:xfrm>
          </p:grpSpPr>
          <p:sp>
            <p:nvSpPr>
              <p:cNvPr id="254" name="Shape 254"/>
              <p:cNvSpPr/>
              <p:nvPr/>
            </p:nvSpPr>
            <p:spPr>
              <a:xfrm>
                <a:off x="3506900" y="3986125"/>
                <a:ext cx="747150" cy="1452000"/>
              </a:xfrm>
              <a:custGeom>
                <a:avLst/>
                <a:gdLst/>
                <a:ahLst/>
                <a:cxnLst/>
                <a:rect l="0" t="0" r="0" b="0"/>
                <a:pathLst>
                  <a:path w="29886" h="58080" extrusionOk="0">
                    <a:moveTo>
                      <a:pt x="20441" y="33974"/>
                    </a:moveTo>
                    <a:lnTo>
                      <a:pt x="21568" y="34608"/>
                    </a:lnTo>
                    <a:lnTo>
                      <a:pt x="23189" y="35665"/>
                    </a:lnTo>
                    <a:lnTo>
                      <a:pt x="24035" y="36229"/>
                    </a:lnTo>
                    <a:lnTo>
                      <a:pt x="24670" y="36793"/>
                    </a:lnTo>
                    <a:lnTo>
                      <a:pt x="25092" y="37216"/>
                    </a:lnTo>
                    <a:lnTo>
                      <a:pt x="25233" y="37427"/>
                    </a:lnTo>
                    <a:lnTo>
                      <a:pt x="25233" y="37568"/>
                    </a:lnTo>
                    <a:lnTo>
                      <a:pt x="23048" y="35947"/>
                    </a:lnTo>
                    <a:lnTo>
                      <a:pt x="20441" y="33974"/>
                    </a:lnTo>
                    <a:close/>
                    <a:moveTo>
                      <a:pt x="917" y="0"/>
                    </a:moveTo>
                    <a:lnTo>
                      <a:pt x="776" y="141"/>
                    </a:lnTo>
                    <a:lnTo>
                      <a:pt x="635" y="282"/>
                    </a:lnTo>
                    <a:lnTo>
                      <a:pt x="564" y="564"/>
                    </a:lnTo>
                    <a:lnTo>
                      <a:pt x="353" y="1198"/>
                    </a:lnTo>
                    <a:lnTo>
                      <a:pt x="212" y="2044"/>
                    </a:lnTo>
                    <a:lnTo>
                      <a:pt x="0" y="3595"/>
                    </a:lnTo>
                    <a:lnTo>
                      <a:pt x="0" y="4511"/>
                    </a:lnTo>
                    <a:lnTo>
                      <a:pt x="71" y="5216"/>
                    </a:lnTo>
                    <a:lnTo>
                      <a:pt x="141" y="5921"/>
                    </a:lnTo>
                    <a:lnTo>
                      <a:pt x="494" y="7331"/>
                    </a:lnTo>
                    <a:lnTo>
                      <a:pt x="987" y="8740"/>
                    </a:lnTo>
                    <a:lnTo>
                      <a:pt x="1551" y="10009"/>
                    </a:lnTo>
                    <a:lnTo>
                      <a:pt x="2326" y="11419"/>
                    </a:lnTo>
                    <a:lnTo>
                      <a:pt x="3243" y="12758"/>
                    </a:lnTo>
                    <a:lnTo>
                      <a:pt x="4159" y="14097"/>
                    </a:lnTo>
                    <a:lnTo>
                      <a:pt x="5216" y="15366"/>
                    </a:lnTo>
                    <a:lnTo>
                      <a:pt x="5710" y="15930"/>
                    </a:lnTo>
                    <a:lnTo>
                      <a:pt x="6344" y="16635"/>
                    </a:lnTo>
                    <a:lnTo>
                      <a:pt x="7683" y="18115"/>
                    </a:lnTo>
                    <a:lnTo>
                      <a:pt x="8388" y="18890"/>
                    </a:lnTo>
                    <a:lnTo>
                      <a:pt x="8952" y="19665"/>
                    </a:lnTo>
                    <a:lnTo>
                      <a:pt x="9375" y="20370"/>
                    </a:lnTo>
                    <a:lnTo>
                      <a:pt x="9586" y="20723"/>
                    </a:lnTo>
                    <a:lnTo>
                      <a:pt x="9657" y="21146"/>
                    </a:lnTo>
                    <a:lnTo>
                      <a:pt x="9727" y="21568"/>
                    </a:lnTo>
                    <a:lnTo>
                      <a:pt x="9657" y="21991"/>
                    </a:lnTo>
                    <a:lnTo>
                      <a:pt x="9586" y="22485"/>
                    </a:lnTo>
                    <a:lnTo>
                      <a:pt x="9375" y="22978"/>
                    </a:lnTo>
                    <a:lnTo>
                      <a:pt x="9022" y="24035"/>
                    </a:lnTo>
                    <a:lnTo>
                      <a:pt x="8811" y="24599"/>
                    </a:lnTo>
                    <a:lnTo>
                      <a:pt x="8670" y="25163"/>
                    </a:lnTo>
                    <a:lnTo>
                      <a:pt x="8599" y="25798"/>
                    </a:lnTo>
                    <a:lnTo>
                      <a:pt x="8599" y="26432"/>
                    </a:lnTo>
                    <a:lnTo>
                      <a:pt x="8599" y="27912"/>
                    </a:lnTo>
                    <a:lnTo>
                      <a:pt x="8599" y="29251"/>
                    </a:lnTo>
                    <a:lnTo>
                      <a:pt x="8529" y="29886"/>
                    </a:lnTo>
                    <a:lnTo>
                      <a:pt x="8317" y="30449"/>
                    </a:lnTo>
                    <a:lnTo>
                      <a:pt x="8247" y="30590"/>
                    </a:lnTo>
                    <a:lnTo>
                      <a:pt x="8106" y="30802"/>
                    </a:lnTo>
                    <a:lnTo>
                      <a:pt x="7683" y="31084"/>
                    </a:lnTo>
                    <a:lnTo>
                      <a:pt x="6626" y="31859"/>
                    </a:lnTo>
                    <a:lnTo>
                      <a:pt x="6132" y="32212"/>
                    </a:lnTo>
                    <a:lnTo>
                      <a:pt x="5780" y="32634"/>
                    </a:lnTo>
                    <a:lnTo>
                      <a:pt x="5639" y="32846"/>
                    </a:lnTo>
                    <a:lnTo>
                      <a:pt x="5639" y="33128"/>
                    </a:lnTo>
                    <a:lnTo>
                      <a:pt x="5639" y="33339"/>
                    </a:lnTo>
                    <a:lnTo>
                      <a:pt x="5710" y="33621"/>
                    </a:lnTo>
                    <a:lnTo>
                      <a:pt x="5850" y="33762"/>
                    </a:lnTo>
                    <a:lnTo>
                      <a:pt x="6132" y="33762"/>
                    </a:lnTo>
                    <a:lnTo>
                      <a:pt x="6344" y="33692"/>
                    </a:lnTo>
                    <a:lnTo>
                      <a:pt x="6696" y="33480"/>
                    </a:lnTo>
                    <a:lnTo>
                      <a:pt x="7119" y="33057"/>
                    </a:lnTo>
                    <a:lnTo>
                      <a:pt x="7894" y="32141"/>
                    </a:lnTo>
                    <a:lnTo>
                      <a:pt x="8388" y="31507"/>
                    </a:lnTo>
                    <a:lnTo>
                      <a:pt x="8388" y="31859"/>
                    </a:lnTo>
                    <a:lnTo>
                      <a:pt x="8176" y="32353"/>
                    </a:lnTo>
                    <a:lnTo>
                      <a:pt x="7754" y="33480"/>
                    </a:lnTo>
                    <a:lnTo>
                      <a:pt x="7542" y="34115"/>
                    </a:lnTo>
                    <a:lnTo>
                      <a:pt x="7401" y="34608"/>
                    </a:lnTo>
                    <a:lnTo>
                      <a:pt x="7401" y="34820"/>
                    </a:lnTo>
                    <a:lnTo>
                      <a:pt x="7401" y="35031"/>
                    </a:lnTo>
                    <a:lnTo>
                      <a:pt x="7472" y="35172"/>
                    </a:lnTo>
                    <a:lnTo>
                      <a:pt x="7613" y="35242"/>
                    </a:lnTo>
                    <a:lnTo>
                      <a:pt x="7965" y="35242"/>
                    </a:lnTo>
                    <a:lnTo>
                      <a:pt x="8106" y="35172"/>
                    </a:lnTo>
                    <a:lnTo>
                      <a:pt x="8176" y="35031"/>
                    </a:lnTo>
                    <a:lnTo>
                      <a:pt x="8388" y="34749"/>
                    </a:lnTo>
                    <a:lnTo>
                      <a:pt x="8458" y="34326"/>
                    </a:lnTo>
                    <a:lnTo>
                      <a:pt x="8529" y="33410"/>
                    </a:lnTo>
                    <a:lnTo>
                      <a:pt x="8599" y="32705"/>
                    </a:lnTo>
                    <a:lnTo>
                      <a:pt x="8740" y="33410"/>
                    </a:lnTo>
                    <a:lnTo>
                      <a:pt x="8952" y="33903"/>
                    </a:lnTo>
                    <a:lnTo>
                      <a:pt x="9163" y="34256"/>
                    </a:lnTo>
                    <a:lnTo>
                      <a:pt x="9375" y="34397"/>
                    </a:lnTo>
                    <a:lnTo>
                      <a:pt x="9516" y="34397"/>
                    </a:lnTo>
                    <a:lnTo>
                      <a:pt x="9586" y="34326"/>
                    </a:lnTo>
                    <a:lnTo>
                      <a:pt x="9657" y="34256"/>
                    </a:lnTo>
                    <a:lnTo>
                      <a:pt x="9727" y="34044"/>
                    </a:lnTo>
                    <a:lnTo>
                      <a:pt x="9798" y="33551"/>
                    </a:lnTo>
                    <a:lnTo>
                      <a:pt x="9657" y="32775"/>
                    </a:lnTo>
                    <a:lnTo>
                      <a:pt x="10079" y="33410"/>
                    </a:lnTo>
                    <a:lnTo>
                      <a:pt x="10643" y="34256"/>
                    </a:lnTo>
                    <a:lnTo>
                      <a:pt x="10925" y="34608"/>
                    </a:lnTo>
                    <a:lnTo>
                      <a:pt x="11207" y="34890"/>
                    </a:lnTo>
                    <a:lnTo>
                      <a:pt x="11419" y="34960"/>
                    </a:lnTo>
                    <a:lnTo>
                      <a:pt x="11701" y="34960"/>
                    </a:lnTo>
                    <a:lnTo>
                      <a:pt x="11842" y="34890"/>
                    </a:lnTo>
                    <a:lnTo>
                      <a:pt x="11912" y="34749"/>
                    </a:lnTo>
                    <a:lnTo>
                      <a:pt x="11983" y="34538"/>
                    </a:lnTo>
                    <a:lnTo>
                      <a:pt x="11983" y="34397"/>
                    </a:lnTo>
                    <a:lnTo>
                      <a:pt x="11842" y="34185"/>
                    </a:lnTo>
                    <a:lnTo>
                      <a:pt x="11560" y="33762"/>
                    </a:lnTo>
                    <a:lnTo>
                      <a:pt x="11207" y="33269"/>
                    </a:lnTo>
                    <a:lnTo>
                      <a:pt x="10291" y="32494"/>
                    </a:lnTo>
                    <a:lnTo>
                      <a:pt x="9657" y="31930"/>
                    </a:lnTo>
                    <a:lnTo>
                      <a:pt x="10643" y="32494"/>
                    </a:lnTo>
                    <a:lnTo>
                      <a:pt x="11771" y="33198"/>
                    </a:lnTo>
                    <a:lnTo>
                      <a:pt x="12194" y="33339"/>
                    </a:lnTo>
                    <a:lnTo>
                      <a:pt x="12335" y="33339"/>
                    </a:lnTo>
                    <a:lnTo>
                      <a:pt x="12335" y="33269"/>
                    </a:lnTo>
                    <a:lnTo>
                      <a:pt x="12335" y="33128"/>
                    </a:lnTo>
                    <a:lnTo>
                      <a:pt x="12124" y="32916"/>
                    </a:lnTo>
                    <a:lnTo>
                      <a:pt x="11489" y="32141"/>
                    </a:lnTo>
                    <a:lnTo>
                      <a:pt x="11137" y="31789"/>
                    </a:lnTo>
                    <a:lnTo>
                      <a:pt x="10784" y="31577"/>
                    </a:lnTo>
                    <a:lnTo>
                      <a:pt x="10220" y="31295"/>
                    </a:lnTo>
                    <a:lnTo>
                      <a:pt x="10009" y="31154"/>
                    </a:lnTo>
                    <a:lnTo>
                      <a:pt x="9727" y="30943"/>
                    </a:lnTo>
                    <a:lnTo>
                      <a:pt x="9516" y="30590"/>
                    </a:lnTo>
                    <a:lnTo>
                      <a:pt x="9304" y="30027"/>
                    </a:lnTo>
                    <a:lnTo>
                      <a:pt x="9234" y="29604"/>
                    </a:lnTo>
                    <a:lnTo>
                      <a:pt x="9163" y="29181"/>
                    </a:lnTo>
                    <a:lnTo>
                      <a:pt x="9234" y="28123"/>
                    </a:lnTo>
                    <a:lnTo>
                      <a:pt x="9445" y="26291"/>
                    </a:lnTo>
                    <a:lnTo>
                      <a:pt x="10079" y="27348"/>
                    </a:lnTo>
                    <a:lnTo>
                      <a:pt x="10573" y="28123"/>
                    </a:lnTo>
                    <a:lnTo>
                      <a:pt x="11066" y="28899"/>
                    </a:lnTo>
                    <a:lnTo>
                      <a:pt x="11560" y="29392"/>
                    </a:lnTo>
                    <a:lnTo>
                      <a:pt x="11771" y="29533"/>
                    </a:lnTo>
                    <a:lnTo>
                      <a:pt x="11983" y="29604"/>
                    </a:lnTo>
                    <a:lnTo>
                      <a:pt x="12194" y="29533"/>
                    </a:lnTo>
                    <a:lnTo>
                      <a:pt x="12335" y="29322"/>
                    </a:lnTo>
                    <a:lnTo>
                      <a:pt x="12405" y="28969"/>
                    </a:lnTo>
                    <a:lnTo>
                      <a:pt x="12405" y="28476"/>
                    </a:lnTo>
                    <a:lnTo>
                      <a:pt x="12335" y="28194"/>
                    </a:lnTo>
                    <a:lnTo>
                      <a:pt x="12194" y="27842"/>
                    </a:lnTo>
                    <a:lnTo>
                      <a:pt x="11560" y="27066"/>
                    </a:lnTo>
                    <a:lnTo>
                      <a:pt x="10855" y="26361"/>
                    </a:lnTo>
                    <a:lnTo>
                      <a:pt x="10573" y="26009"/>
                    </a:lnTo>
                    <a:lnTo>
                      <a:pt x="10361" y="25798"/>
                    </a:lnTo>
                    <a:lnTo>
                      <a:pt x="9939" y="25586"/>
                    </a:lnTo>
                    <a:lnTo>
                      <a:pt x="9727" y="25516"/>
                    </a:lnTo>
                    <a:lnTo>
                      <a:pt x="9657" y="25375"/>
                    </a:lnTo>
                    <a:lnTo>
                      <a:pt x="9586" y="25234"/>
                    </a:lnTo>
                    <a:lnTo>
                      <a:pt x="9516" y="25022"/>
                    </a:lnTo>
                    <a:lnTo>
                      <a:pt x="9657" y="24670"/>
                    </a:lnTo>
                    <a:lnTo>
                      <a:pt x="9939" y="23260"/>
                    </a:lnTo>
                    <a:lnTo>
                      <a:pt x="10150" y="21850"/>
                    </a:lnTo>
                    <a:lnTo>
                      <a:pt x="11842" y="24388"/>
                    </a:lnTo>
                    <a:lnTo>
                      <a:pt x="12899" y="25938"/>
                    </a:lnTo>
                    <a:lnTo>
                      <a:pt x="13886" y="27630"/>
                    </a:lnTo>
                    <a:lnTo>
                      <a:pt x="14731" y="29322"/>
                    </a:lnTo>
                    <a:lnTo>
                      <a:pt x="15154" y="30168"/>
                    </a:lnTo>
                    <a:lnTo>
                      <a:pt x="15436" y="30943"/>
                    </a:lnTo>
                    <a:lnTo>
                      <a:pt x="15648" y="31718"/>
                    </a:lnTo>
                    <a:lnTo>
                      <a:pt x="15718" y="32353"/>
                    </a:lnTo>
                    <a:lnTo>
                      <a:pt x="15718" y="32987"/>
                    </a:lnTo>
                    <a:lnTo>
                      <a:pt x="15577" y="33551"/>
                    </a:lnTo>
                    <a:lnTo>
                      <a:pt x="15507" y="33762"/>
                    </a:lnTo>
                    <a:lnTo>
                      <a:pt x="15225" y="33974"/>
                    </a:lnTo>
                    <a:lnTo>
                      <a:pt x="14520" y="34679"/>
                    </a:lnTo>
                    <a:lnTo>
                      <a:pt x="12405" y="36229"/>
                    </a:lnTo>
                    <a:lnTo>
                      <a:pt x="11348" y="37075"/>
                    </a:lnTo>
                    <a:lnTo>
                      <a:pt x="10502" y="37780"/>
                    </a:lnTo>
                    <a:lnTo>
                      <a:pt x="10220" y="38132"/>
                    </a:lnTo>
                    <a:lnTo>
                      <a:pt x="9939" y="38414"/>
                    </a:lnTo>
                    <a:lnTo>
                      <a:pt x="9868" y="38626"/>
                    </a:lnTo>
                    <a:lnTo>
                      <a:pt x="9868" y="38767"/>
                    </a:lnTo>
                    <a:lnTo>
                      <a:pt x="9939" y="38837"/>
                    </a:lnTo>
                    <a:lnTo>
                      <a:pt x="10079" y="38908"/>
                    </a:lnTo>
                    <a:lnTo>
                      <a:pt x="10432" y="38837"/>
                    </a:lnTo>
                    <a:lnTo>
                      <a:pt x="10855" y="38696"/>
                    </a:lnTo>
                    <a:lnTo>
                      <a:pt x="11278" y="38485"/>
                    </a:lnTo>
                    <a:lnTo>
                      <a:pt x="12687" y="37709"/>
                    </a:lnTo>
                    <a:lnTo>
                      <a:pt x="12687" y="37709"/>
                    </a:lnTo>
                    <a:lnTo>
                      <a:pt x="12264" y="38767"/>
                    </a:lnTo>
                    <a:lnTo>
                      <a:pt x="11912" y="39542"/>
                    </a:lnTo>
                    <a:lnTo>
                      <a:pt x="11560" y="40247"/>
                    </a:lnTo>
                    <a:lnTo>
                      <a:pt x="10996" y="41163"/>
                    </a:lnTo>
                    <a:lnTo>
                      <a:pt x="10643" y="41586"/>
                    </a:lnTo>
                    <a:lnTo>
                      <a:pt x="10291" y="41938"/>
                    </a:lnTo>
                    <a:lnTo>
                      <a:pt x="10150" y="42150"/>
                    </a:lnTo>
                    <a:lnTo>
                      <a:pt x="10009" y="42361"/>
                    </a:lnTo>
                    <a:lnTo>
                      <a:pt x="10009" y="42573"/>
                    </a:lnTo>
                    <a:lnTo>
                      <a:pt x="10150" y="42855"/>
                    </a:lnTo>
                    <a:lnTo>
                      <a:pt x="10291" y="43066"/>
                    </a:lnTo>
                    <a:lnTo>
                      <a:pt x="10502" y="43137"/>
                    </a:lnTo>
                    <a:lnTo>
                      <a:pt x="10643" y="43207"/>
                    </a:lnTo>
                    <a:lnTo>
                      <a:pt x="10784" y="43137"/>
                    </a:lnTo>
                    <a:lnTo>
                      <a:pt x="11066" y="42925"/>
                    </a:lnTo>
                    <a:lnTo>
                      <a:pt x="11348" y="42502"/>
                    </a:lnTo>
                    <a:lnTo>
                      <a:pt x="11912" y="41656"/>
                    </a:lnTo>
                    <a:lnTo>
                      <a:pt x="12124" y="41445"/>
                    </a:lnTo>
                    <a:lnTo>
                      <a:pt x="12194" y="41375"/>
                    </a:lnTo>
                    <a:lnTo>
                      <a:pt x="12264" y="41375"/>
                    </a:lnTo>
                    <a:lnTo>
                      <a:pt x="12124" y="41656"/>
                    </a:lnTo>
                    <a:lnTo>
                      <a:pt x="12053" y="42079"/>
                    </a:lnTo>
                    <a:lnTo>
                      <a:pt x="12053" y="42432"/>
                    </a:lnTo>
                    <a:lnTo>
                      <a:pt x="12124" y="42855"/>
                    </a:lnTo>
                    <a:lnTo>
                      <a:pt x="12194" y="43137"/>
                    </a:lnTo>
                    <a:lnTo>
                      <a:pt x="12335" y="43348"/>
                    </a:lnTo>
                    <a:lnTo>
                      <a:pt x="12476" y="43419"/>
                    </a:lnTo>
                    <a:lnTo>
                      <a:pt x="12546" y="43348"/>
                    </a:lnTo>
                    <a:lnTo>
                      <a:pt x="12617" y="43137"/>
                    </a:lnTo>
                    <a:lnTo>
                      <a:pt x="12617" y="42855"/>
                    </a:lnTo>
                    <a:lnTo>
                      <a:pt x="12617" y="42220"/>
                    </a:lnTo>
                    <a:lnTo>
                      <a:pt x="12617" y="41656"/>
                    </a:lnTo>
                    <a:lnTo>
                      <a:pt x="12687" y="41445"/>
                    </a:lnTo>
                    <a:lnTo>
                      <a:pt x="12758" y="41375"/>
                    </a:lnTo>
                    <a:lnTo>
                      <a:pt x="12969" y="41938"/>
                    </a:lnTo>
                    <a:lnTo>
                      <a:pt x="13322" y="42573"/>
                    </a:lnTo>
                    <a:lnTo>
                      <a:pt x="13463" y="42855"/>
                    </a:lnTo>
                    <a:lnTo>
                      <a:pt x="13745" y="43066"/>
                    </a:lnTo>
                    <a:lnTo>
                      <a:pt x="14027" y="43137"/>
                    </a:lnTo>
                    <a:lnTo>
                      <a:pt x="14379" y="43066"/>
                    </a:lnTo>
                    <a:lnTo>
                      <a:pt x="14661" y="42855"/>
                    </a:lnTo>
                    <a:lnTo>
                      <a:pt x="14802" y="42714"/>
                    </a:lnTo>
                    <a:lnTo>
                      <a:pt x="14802" y="42502"/>
                    </a:lnTo>
                    <a:lnTo>
                      <a:pt x="14731" y="42361"/>
                    </a:lnTo>
                    <a:lnTo>
                      <a:pt x="14308" y="41938"/>
                    </a:lnTo>
                    <a:lnTo>
                      <a:pt x="14168" y="41797"/>
                    </a:lnTo>
                    <a:lnTo>
                      <a:pt x="14097" y="41656"/>
                    </a:lnTo>
                    <a:lnTo>
                      <a:pt x="13674" y="40529"/>
                    </a:lnTo>
                    <a:lnTo>
                      <a:pt x="13392" y="39824"/>
                    </a:lnTo>
                    <a:lnTo>
                      <a:pt x="13251" y="39119"/>
                    </a:lnTo>
                    <a:lnTo>
                      <a:pt x="13181" y="38837"/>
                    </a:lnTo>
                    <a:lnTo>
                      <a:pt x="13181" y="38485"/>
                    </a:lnTo>
                    <a:lnTo>
                      <a:pt x="13251" y="38203"/>
                    </a:lnTo>
                    <a:lnTo>
                      <a:pt x="13322" y="37921"/>
                    </a:lnTo>
                    <a:lnTo>
                      <a:pt x="13533" y="37639"/>
                    </a:lnTo>
                    <a:lnTo>
                      <a:pt x="13745" y="37427"/>
                    </a:lnTo>
                    <a:lnTo>
                      <a:pt x="14097" y="37216"/>
                    </a:lnTo>
                    <a:lnTo>
                      <a:pt x="14520" y="37075"/>
                    </a:lnTo>
                    <a:lnTo>
                      <a:pt x="14872" y="38273"/>
                    </a:lnTo>
                    <a:lnTo>
                      <a:pt x="15154" y="39049"/>
                    </a:lnTo>
                    <a:lnTo>
                      <a:pt x="15436" y="39824"/>
                    </a:lnTo>
                    <a:lnTo>
                      <a:pt x="15789" y="40458"/>
                    </a:lnTo>
                    <a:lnTo>
                      <a:pt x="16000" y="40599"/>
                    </a:lnTo>
                    <a:lnTo>
                      <a:pt x="16141" y="40670"/>
                    </a:lnTo>
                    <a:lnTo>
                      <a:pt x="16353" y="40599"/>
                    </a:lnTo>
                    <a:lnTo>
                      <a:pt x="16493" y="40458"/>
                    </a:lnTo>
                    <a:lnTo>
                      <a:pt x="16705" y="40106"/>
                    </a:lnTo>
                    <a:lnTo>
                      <a:pt x="16846" y="39612"/>
                    </a:lnTo>
                    <a:lnTo>
                      <a:pt x="16846" y="39260"/>
                    </a:lnTo>
                    <a:lnTo>
                      <a:pt x="16705" y="38908"/>
                    </a:lnTo>
                    <a:lnTo>
                      <a:pt x="16493" y="38414"/>
                    </a:lnTo>
                    <a:lnTo>
                      <a:pt x="16282" y="37991"/>
                    </a:lnTo>
                    <a:lnTo>
                      <a:pt x="15718" y="37075"/>
                    </a:lnTo>
                    <a:lnTo>
                      <a:pt x="15507" y="36723"/>
                    </a:lnTo>
                    <a:lnTo>
                      <a:pt x="15366" y="36370"/>
                    </a:lnTo>
                    <a:lnTo>
                      <a:pt x="15154" y="35454"/>
                    </a:lnTo>
                    <a:lnTo>
                      <a:pt x="15154" y="35172"/>
                    </a:lnTo>
                    <a:lnTo>
                      <a:pt x="15154" y="34890"/>
                    </a:lnTo>
                    <a:lnTo>
                      <a:pt x="15295" y="34608"/>
                    </a:lnTo>
                    <a:lnTo>
                      <a:pt x="15436" y="34256"/>
                    </a:lnTo>
                    <a:lnTo>
                      <a:pt x="16071" y="33269"/>
                    </a:lnTo>
                    <a:lnTo>
                      <a:pt x="16775" y="35031"/>
                    </a:lnTo>
                    <a:lnTo>
                      <a:pt x="17410" y="36793"/>
                    </a:lnTo>
                    <a:lnTo>
                      <a:pt x="17903" y="38626"/>
                    </a:lnTo>
                    <a:lnTo>
                      <a:pt x="18115" y="39542"/>
                    </a:lnTo>
                    <a:lnTo>
                      <a:pt x="18256" y="40458"/>
                    </a:lnTo>
                    <a:lnTo>
                      <a:pt x="18326" y="41445"/>
                    </a:lnTo>
                    <a:lnTo>
                      <a:pt x="18326" y="41656"/>
                    </a:lnTo>
                    <a:lnTo>
                      <a:pt x="18326" y="41868"/>
                    </a:lnTo>
                    <a:lnTo>
                      <a:pt x="18185" y="41938"/>
                    </a:lnTo>
                    <a:lnTo>
                      <a:pt x="18044" y="42079"/>
                    </a:lnTo>
                    <a:lnTo>
                      <a:pt x="17551" y="42643"/>
                    </a:lnTo>
                    <a:lnTo>
                      <a:pt x="17198" y="42996"/>
                    </a:lnTo>
                    <a:lnTo>
                      <a:pt x="16634" y="43419"/>
                    </a:lnTo>
                    <a:lnTo>
                      <a:pt x="16071" y="43842"/>
                    </a:lnTo>
                    <a:lnTo>
                      <a:pt x="15648" y="44123"/>
                    </a:lnTo>
                    <a:lnTo>
                      <a:pt x="15225" y="44194"/>
                    </a:lnTo>
                    <a:lnTo>
                      <a:pt x="14661" y="44335"/>
                    </a:lnTo>
                    <a:lnTo>
                      <a:pt x="13322" y="44687"/>
                    </a:lnTo>
                    <a:lnTo>
                      <a:pt x="12687" y="44899"/>
                    </a:lnTo>
                    <a:lnTo>
                      <a:pt x="12124" y="45181"/>
                    </a:lnTo>
                    <a:lnTo>
                      <a:pt x="11912" y="45392"/>
                    </a:lnTo>
                    <a:lnTo>
                      <a:pt x="11771" y="45604"/>
                    </a:lnTo>
                    <a:lnTo>
                      <a:pt x="11630" y="45815"/>
                    </a:lnTo>
                    <a:lnTo>
                      <a:pt x="11630" y="46097"/>
                    </a:lnTo>
                    <a:lnTo>
                      <a:pt x="11630" y="46238"/>
                    </a:lnTo>
                    <a:lnTo>
                      <a:pt x="11701" y="46308"/>
                    </a:lnTo>
                    <a:lnTo>
                      <a:pt x="12053" y="46308"/>
                    </a:lnTo>
                    <a:lnTo>
                      <a:pt x="12476" y="46238"/>
                    </a:lnTo>
                    <a:lnTo>
                      <a:pt x="12969" y="46097"/>
                    </a:lnTo>
                    <a:lnTo>
                      <a:pt x="14027" y="45745"/>
                    </a:lnTo>
                    <a:lnTo>
                      <a:pt x="14661" y="45533"/>
                    </a:lnTo>
                    <a:lnTo>
                      <a:pt x="14379" y="46097"/>
                    </a:lnTo>
                    <a:lnTo>
                      <a:pt x="14027" y="46802"/>
                    </a:lnTo>
                    <a:lnTo>
                      <a:pt x="13674" y="47436"/>
                    </a:lnTo>
                    <a:lnTo>
                      <a:pt x="13463" y="47718"/>
                    </a:lnTo>
                    <a:lnTo>
                      <a:pt x="13251" y="47930"/>
                    </a:lnTo>
                    <a:lnTo>
                      <a:pt x="13040" y="48141"/>
                    </a:lnTo>
                    <a:lnTo>
                      <a:pt x="12758" y="48212"/>
                    </a:lnTo>
                    <a:lnTo>
                      <a:pt x="12194" y="48353"/>
                    </a:lnTo>
                    <a:lnTo>
                      <a:pt x="11912" y="48493"/>
                    </a:lnTo>
                    <a:lnTo>
                      <a:pt x="11701" y="48634"/>
                    </a:lnTo>
                    <a:lnTo>
                      <a:pt x="11489" y="48846"/>
                    </a:lnTo>
                    <a:lnTo>
                      <a:pt x="11348" y="49128"/>
                    </a:lnTo>
                    <a:lnTo>
                      <a:pt x="11278" y="49692"/>
                    </a:lnTo>
                    <a:lnTo>
                      <a:pt x="11278" y="49903"/>
                    </a:lnTo>
                    <a:lnTo>
                      <a:pt x="11348" y="49974"/>
                    </a:lnTo>
                    <a:lnTo>
                      <a:pt x="11419" y="50044"/>
                    </a:lnTo>
                    <a:lnTo>
                      <a:pt x="11560" y="50044"/>
                    </a:lnTo>
                    <a:lnTo>
                      <a:pt x="11842" y="49974"/>
                    </a:lnTo>
                    <a:lnTo>
                      <a:pt x="12124" y="49762"/>
                    </a:lnTo>
                    <a:lnTo>
                      <a:pt x="12476" y="49480"/>
                    </a:lnTo>
                    <a:lnTo>
                      <a:pt x="12969" y="48916"/>
                    </a:lnTo>
                    <a:lnTo>
                      <a:pt x="12969" y="49551"/>
                    </a:lnTo>
                    <a:lnTo>
                      <a:pt x="13040" y="49903"/>
                    </a:lnTo>
                    <a:lnTo>
                      <a:pt x="13181" y="50185"/>
                    </a:lnTo>
                    <a:lnTo>
                      <a:pt x="13322" y="50467"/>
                    </a:lnTo>
                    <a:lnTo>
                      <a:pt x="13533" y="50608"/>
                    </a:lnTo>
                    <a:lnTo>
                      <a:pt x="13815" y="50608"/>
                    </a:lnTo>
                    <a:lnTo>
                      <a:pt x="14097" y="50397"/>
                    </a:lnTo>
                    <a:lnTo>
                      <a:pt x="14238" y="50256"/>
                    </a:lnTo>
                    <a:lnTo>
                      <a:pt x="14308" y="50044"/>
                    </a:lnTo>
                    <a:lnTo>
                      <a:pt x="14308" y="49480"/>
                    </a:lnTo>
                    <a:lnTo>
                      <a:pt x="14238" y="48916"/>
                    </a:lnTo>
                    <a:lnTo>
                      <a:pt x="14238" y="48634"/>
                    </a:lnTo>
                    <a:lnTo>
                      <a:pt x="14308" y="48423"/>
                    </a:lnTo>
                    <a:lnTo>
                      <a:pt x="14520" y="48987"/>
                    </a:lnTo>
                    <a:lnTo>
                      <a:pt x="14872" y="49833"/>
                    </a:lnTo>
                    <a:lnTo>
                      <a:pt x="15084" y="50256"/>
                    </a:lnTo>
                    <a:lnTo>
                      <a:pt x="15366" y="50608"/>
                    </a:lnTo>
                    <a:lnTo>
                      <a:pt x="15648" y="50890"/>
                    </a:lnTo>
                    <a:lnTo>
                      <a:pt x="15930" y="50890"/>
                    </a:lnTo>
                    <a:lnTo>
                      <a:pt x="16141" y="50819"/>
                    </a:lnTo>
                    <a:lnTo>
                      <a:pt x="16282" y="50749"/>
                    </a:lnTo>
                    <a:lnTo>
                      <a:pt x="16423" y="50608"/>
                    </a:lnTo>
                    <a:lnTo>
                      <a:pt x="16423" y="50467"/>
                    </a:lnTo>
                    <a:lnTo>
                      <a:pt x="16423" y="50115"/>
                    </a:lnTo>
                    <a:lnTo>
                      <a:pt x="16212" y="49762"/>
                    </a:lnTo>
                    <a:lnTo>
                      <a:pt x="15718" y="49128"/>
                    </a:lnTo>
                    <a:lnTo>
                      <a:pt x="15436" y="48705"/>
                    </a:lnTo>
                    <a:lnTo>
                      <a:pt x="15084" y="47789"/>
                    </a:lnTo>
                    <a:lnTo>
                      <a:pt x="15013" y="47436"/>
                    </a:lnTo>
                    <a:lnTo>
                      <a:pt x="14943" y="47084"/>
                    </a:lnTo>
                    <a:lnTo>
                      <a:pt x="14943" y="46731"/>
                    </a:lnTo>
                    <a:lnTo>
                      <a:pt x="15084" y="46379"/>
                    </a:lnTo>
                    <a:lnTo>
                      <a:pt x="15295" y="45956"/>
                    </a:lnTo>
                    <a:lnTo>
                      <a:pt x="15648" y="45392"/>
                    </a:lnTo>
                    <a:lnTo>
                      <a:pt x="16071" y="44758"/>
                    </a:lnTo>
                    <a:lnTo>
                      <a:pt x="16634" y="44123"/>
                    </a:lnTo>
                    <a:lnTo>
                      <a:pt x="16634" y="44123"/>
                    </a:lnTo>
                    <a:lnTo>
                      <a:pt x="16282" y="45745"/>
                    </a:lnTo>
                    <a:lnTo>
                      <a:pt x="16212" y="46520"/>
                    </a:lnTo>
                    <a:lnTo>
                      <a:pt x="16141" y="47366"/>
                    </a:lnTo>
                    <a:lnTo>
                      <a:pt x="16212" y="46943"/>
                    </a:lnTo>
                    <a:lnTo>
                      <a:pt x="16423" y="46379"/>
                    </a:lnTo>
                    <a:lnTo>
                      <a:pt x="17128" y="44899"/>
                    </a:lnTo>
                    <a:lnTo>
                      <a:pt x="17551" y="44123"/>
                    </a:lnTo>
                    <a:lnTo>
                      <a:pt x="17974" y="43419"/>
                    </a:lnTo>
                    <a:lnTo>
                      <a:pt x="18326" y="42925"/>
                    </a:lnTo>
                    <a:lnTo>
                      <a:pt x="18678" y="42643"/>
                    </a:lnTo>
                    <a:lnTo>
                      <a:pt x="18960" y="44123"/>
                    </a:lnTo>
                    <a:lnTo>
                      <a:pt x="19172" y="45745"/>
                    </a:lnTo>
                    <a:lnTo>
                      <a:pt x="19313" y="46520"/>
                    </a:lnTo>
                    <a:lnTo>
                      <a:pt x="19313" y="47295"/>
                    </a:lnTo>
                    <a:lnTo>
                      <a:pt x="19242" y="48000"/>
                    </a:lnTo>
                    <a:lnTo>
                      <a:pt x="19031" y="48634"/>
                    </a:lnTo>
                    <a:lnTo>
                      <a:pt x="18256" y="50185"/>
                    </a:lnTo>
                    <a:lnTo>
                      <a:pt x="17762" y="51101"/>
                    </a:lnTo>
                    <a:lnTo>
                      <a:pt x="17621" y="51383"/>
                    </a:lnTo>
                    <a:lnTo>
                      <a:pt x="17621" y="51454"/>
                    </a:lnTo>
                    <a:lnTo>
                      <a:pt x="18044" y="51031"/>
                    </a:lnTo>
                    <a:lnTo>
                      <a:pt x="18538" y="50538"/>
                    </a:lnTo>
                    <a:lnTo>
                      <a:pt x="18960" y="50115"/>
                    </a:lnTo>
                    <a:lnTo>
                      <a:pt x="19383" y="49621"/>
                    </a:lnTo>
                    <a:lnTo>
                      <a:pt x="19383" y="50890"/>
                    </a:lnTo>
                    <a:lnTo>
                      <a:pt x="19313" y="51313"/>
                    </a:lnTo>
                    <a:lnTo>
                      <a:pt x="19172" y="51524"/>
                    </a:lnTo>
                    <a:lnTo>
                      <a:pt x="19031" y="51736"/>
                    </a:lnTo>
                    <a:lnTo>
                      <a:pt x="18749" y="52018"/>
                    </a:lnTo>
                    <a:lnTo>
                      <a:pt x="18397" y="52300"/>
                    </a:lnTo>
                    <a:lnTo>
                      <a:pt x="17974" y="52793"/>
                    </a:lnTo>
                    <a:lnTo>
                      <a:pt x="17480" y="53286"/>
                    </a:lnTo>
                    <a:lnTo>
                      <a:pt x="16846" y="53780"/>
                    </a:lnTo>
                    <a:lnTo>
                      <a:pt x="16564" y="54062"/>
                    </a:lnTo>
                    <a:lnTo>
                      <a:pt x="16423" y="54344"/>
                    </a:lnTo>
                    <a:lnTo>
                      <a:pt x="16282" y="54696"/>
                    </a:lnTo>
                    <a:lnTo>
                      <a:pt x="16282" y="55119"/>
                    </a:lnTo>
                    <a:lnTo>
                      <a:pt x="16705" y="54837"/>
                    </a:lnTo>
                    <a:lnTo>
                      <a:pt x="17692" y="54273"/>
                    </a:lnTo>
                    <a:lnTo>
                      <a:pt x="19172" y="53498"/>
                    </a:lnTo>
                    <a:lnTo>
                      <a:pt x="18678" y="54203"/>
                    </a:lnTo>
                    <a:lnTo>
                      <a:pt x="18044" y="55260"/>
                    </a:lnTo>
                    <a:lnTo>
                      <a:pt x="17762" y="55824"/>
                    </a:lnTo>
                    <a:lnTo>
                      <a:pt x="17692" y="56317"/>
                    </a:lnTo>
                    <a:lnTo>
                      <a:pt x="17621" y="56529"/>
                    </a:lnTo>
                    <a:lnTo>
                      <a:pt x="17692" y="56670"/>
                    </a:lnTo>
                    <a:lnTo>
                      <a:pt x="17762" y="56881"/>
                    </a:lnTo>
                    <a:lnTo>
                      <a:pt x="17903" y="56952"/>
                    </a:lnTo>
                    <a:lnTo>
                      <a:pt x="18044" y="57022"/>
                    </a:lnTo>
                    <a:lnTo>
                      <a:pt x="18185" y="56952"/>
                    </a:lnTo>
                    <a:lnTo>
                      <a:pt x="18397" y="56670"/>
                    </a:lnTo>
                    <a:lnTo>
                      <a:pt x="18608" y="56247"/>
                    </a:lnTo>
                    <a:lnTo>
                      <a:pt x="18819" y="55683"/>
                    </a:lnTo>
                    <a:lnTo>
                      <a:pt x="19172" y="54485"/>
                    </a:lnTo>
                    <a:lnTo>
                      <a:pt x="19313" y="53991"/>
                    </a:lnTo>
                    <a:lnTo>
                      <a:pt x="19454" y="53709"/>
                    </a:lnTo>
                    <a:lnTo>
                      <a:pt x="19383" y="54696"/>
                    </a:lnTo>
                    <a:lnTo>
                      <a:pt x="19313" y="55965"/>
                    </a:lnTo>
                    <a:lnTo>
                      <a:pt x="19383" y="56529"/>
                    </a:lnTo>
                    <a:lnTo>
                      <a:pt x="19524" y="57022"/>
                    </a:lnTo>
                    <a:lnTo>
                      <a:pt x="19665" y="57234"/>
                    </a:lnTo>
                    <a:lnTo>
                      <a:pt x="19806" y="57375"/>
                    </a:lnTo>
                    <a:lnTo>
                      <a:pt x="20018" y="57445"/>
                    </a:lnTo>
                    <a:lnTo>
                      <a:pt x="20229" y="57515"/>
                    </a:lnTo>
                    <a:lnTo>
                      <a:pt x="20441" y="57515"/>
                    </a:lnTo>
                    <a:lnTo>
                      <a:pt x="20582" y="57445"/>
                    </a:lnTo>
                    <a:lnTo>
                      <a:pt x="20723" y="57304"/>
                    </a:lnTo>
                    <a:lnTo>
                      <a:pt x="20793" y="57093"/>
                    </a:lnTo>
                    <a:lnTo>
                      <a:pt x="20863" y="56670"/>
                    </a:lnTo>
                    <a:lnTo>
                      <a:pt x="20793" y="56106"/>
                    </a:lnTo>
                    <a:lnTo>
                      <a:pt x="20652" y="55542"/>
                    </a:lnTo>
                    <a:lnTo>
                      <a:pt x="20793" y="55965"/>
                    </a:lnTo>
                    <a:lnTo>
                      <a:pt x="21075" y="56670"/>
                    </a:lnTo>
                    <a:lnTo>
                      <a:pt x="21427" y="57304"/>
                    </a:lnTo>
                    <a:lnTo>
                      <a:pt x="21780" y="57797"/>
                    </a:lnTo>
                    <a:lnTo>
                      <a:pt x="21921" y="57938"/>
                    </a:lnTo>
                    <a:lnTo>
                      <a:pt x="22132" y="58009"/>
                    </a:lnTo>
                    <a:lnTo>
                      <a:pt x="22344" y="58079"/>
                    </a:lnTo>
                    <a:lnTo>
                      <a:pt x="22626" y="58009"/>
                    </a:lnTo>
                    <a:lnTo>
                      <a:pt x="22767" y="57868"/>
                    </a:lnTo>
                    <a:lnTo>
                      <a:pt x="22907" y="57727"/>
                    </a:lnTo>
                    <a:lnTo>
                      <a:pt x="22978" y="57515"/>
                    </a:lnTo>
                    <a:lnTo>
                      <a:pt x="22978" y="57304"/>
                    </a:lnTo>
                    <a:lnTo>
                      <a:pt x="22907" y="56811"/>
                    </a:lnTo>
                    <a:lnTo>
                      <a:pt x="22696" y="56247"/>
                    </a:lnTo>
                    <a:lnTo>
                      <a:pt x="22414" y="55683"/>
                    </a:lnTo>
                    <a:lnTo>
                      <a:pt x="22062" y="55189"/>
                    </a:lnTo>
                    <a:lnTo>
                      <a:pt x="21568" y="54344"/>
                    </a:lnTo>
                    <a:lnTo>
                      <a:pt x="22626" y="54837"/>
                    </a:lnTo>
                    <a:lnTo>
                      <a:pt x="23330" y="55049"/>
                    </a:lnTo>
                    <a:lnTo>
                      <a:pt x="23894" y="55049"/>
                    </a:lnTo>
                    <a:lnTo>
                      <a:pt x="23894" y="54908"/>
                    </a:lnTo>
                    <a:lnTo>
                      <a:pt x="23894" y="54767"/>
                    </a:lnTo>
                    <a:lnTo>
                      <a:pt x="23824" y="54626"/>
                    </a:lnTo>
                    <a:lnTo>
                      <a:pt x="23471" y="54132"/>
                    </a:lnTo>
                    <a:lnTo>
                      <a:pt x="22907" y="53568"/>
                    </a:lnTo>
                    <a:lnTo>
                      <a:pt x="22132" y="52864"/>
                    </a:lnTo>
                    <a:lnTo>
                      <a:pt x="21639" y="52370"/>
                    </a:lnTo>
                    <a:lnTo>
                      <a:pt x="21286" y="51947"/>
                    </a:lnTo>
                    <a:lnTo>
                      <a:pt x="21075" y="51454"/>
                    </a:lnTo>
                    <a:lnTo>
                      <a:pt x="20934" y="51031"/>
                    </a:lnTo>
                    <a:lnTo>
                      <a:pt x="20934" y="50538"/>
                    </a:lnTo>
                    <a:lnTo>
                      <a:pt x="20863" y="49974"/>
                    </a:lnTo>
                    <a:lnTo>
                      <a:pt x="20863" y="48564"/>
                    </a:lnTo>
                    <a:lnTo>
                      <a:pt x="20793" y="47013"/>
                    </a:lnTo>
                    <a:lnTo>
                      <a:pt x="20652" y="45463"/>
                    </a:lnTo>
                    <a:lnTo>
                      <a:pt x="20441" y="43912"/>
                    </a:lnTo>
                    <a:lnTo>
                      <a:pt x="20159" y="42361"/>
                    </a:lnTo>
                    <a:lnTo>
                      <a:pt x="20159" y="42361"/>
                    </a:lnTo>
                    <a:lnTo>
                      <a:pt x="20652" y="42502"/>
                    </a:lnTo>
                    <a:lnTo>
                      <a:pt x="21004" y="42714"/>
                    </a:lnTo>
                    <a:lnTo>
                      <a:pt x="21216" y="42925"/>
                    </a:lnTo>
                    <a:lnTo>
                      <a:pt x="21357" y="43137"/>
                    </a:lnTo>
                    <a:lnTo>
                      <a:pt x="21568" y="43348"/>
                    </a:lnTo>
                    <a:lnTo>
                      <a:pt x="21780" y="43489"/>
                    </a:lnTo>
                    <a:lnTo>
                      <a:pt x="22132" y="43630"/>
                    </a:lnTo>
                    <a:lnTo>
                      <a:pt x="22626" y="43701"/>
                    </a:lnTo>
                    <a:lnTo>
                      <a:pt x="22414" y="45181"/>
                    </a:lnTo>
                    <a:lnTo>
                      <a:pt x="22344" y="45886"/>
                    </a:lnTo>
                    <a:lnTo>
                      <a:pt x="22344" y="46308"/>
                    </a:lnTo>
                    <a:lnTo>
                      <a:pt x="22414" y="46661"/>
                    </a:lnTo>
                    <a:lnTo>
                      <a:pt x="23048" y="45604"/>
                    </a:lnTo>
                    <a:lnTo>
                      <a:pt x="23683" y="44335"/>
                    </a:lnTo>
                    <a:lnTo>
                      <a:pt x="24176" y="44828"/>
                    </a:lnTo>
                    <a:lnTo>
                      <a:pt x="24599" y="45392"/>
                    </a:lnTo>
                    <a:lnTo>
                      <a:pt x="25022" y="45956"/>
                    </a:lnTo>
                    <a:lnTo>
                      <a:pt x="25445" y="46520"/>
                    </a:lnTo>
                    <a:lnTo>
                      <a:pt x="25092" y="46520"/>
                    </a:lnTo>
                    <a:lnTo>
                      <a:pt x="24881" y="46590"/>
                    </a:lnTo>
                    <a:lnTo>
                      <a:pt x="24740" y="46731"/>
                    </a:lnTo>
                    <a:lnTo>
                      <a:pt x="24458" y="47084"/>
                    </a:lnTo>
                    <a:lnTo>
                      <a:pt x="24176" y="47577"/>
                    </a:lnTo>
                    <a:lnTo>
                      <a:pt x="23965" y="48071"/>
                    </a:lnTo>
                    <a:lnTo>
                      <a:pt x="23965" y="48493"/>
                    </a:lnTo>
                    <a:lnTo>
                      <a:pt x="23965" y="48634"/>
                    </a:lnTo>
                    <a:lnTo>
                      <a:pt x="24035" y="48705"/>
                    </a:lnTo>
                    <a:lnTo>
                      <a:pt x="24106" y="48775"/>
                    </a:lnTo>
                    <a:lnTo>
                      <a:pt x="24247" y="48775"/>
                    </a:lnTo>
                    <a:lnTo>
                      <a:pt x="24458" y="48705"/>
                    </a:lnTo>
                    <a:lnTo>
                      <a:pt x="24599" y="48493"/>
                    </a:lnTo>
                    <a:lnTo>
                      <a:pt x="25022" y="47930"/>
                    </a:lnTo>
                    <a:lnTo>
                      <a:pt x="25374" y="47295"/>
                    </a:lnTo>
                    <a:lnTo>
                      <a:pt x="25515" y="46802"/>
                    </a:lnTo>
                    <a:lnTo>
                      <a:pt x="25656" y="47013"/>
                    </a:lnTo>
                    <a:lnTo>
                      <a:pt x="25656" y="47225"/>
                    </a:lnTo>
                    <a:lnTo>
                      <a:pt x="25656" y="47648"/>
                    </a:lnTo>
                    <a:lnTo>
                      <a:pt x="25586" y="48071"/>
                    </a:lnTo>
                    <a:lnTo>
                      <a:pt x="25374" y="48493"/>
                    </a:lnTo>
                    <a:lnTo>
                      <a:pt x="25304" y="48916"/>
                    </a:lnTo>
                    <a:lnTo>
                      <a:pt x="25233" y="49269"/>
                    </a:lnTo>
                    <a:lnTo>
                      <a:pt x="25233" y="49621"/>
                    </a:lnTo>
                    <a:lnTo>
                      <a:pt x="25374" y="49833"/>
                    </a:lnTo>
                    <a:lnTo>
                      <a:pt x="25515" y="49974"/>
                    </a:lnTo>
                    <a:lnTo>
                      <a:pt x="25656" y="50044"/>
                    </a:lnTo>
                    <a:lnTo>
                      <a:pt x="25868" y="50115"/>
                    </a:lnTo>
                    <a:lnTo>
                      <a:pt x="25938" y="50115"/>
                    </a:lnTo>
                    <a:lnTo>
                      <a:pt x="26079" y="50044"/>
                    </a:lnTo>
                    <a:lnTo>
                      <a:pt x="26291" y="49833"/>
                    </a:lnTo>
                    <a:lnTo>
                      <a:pt x="26432" y="49410"/>
                    </a:lnTo>
                    <a:lnTo>
                      <a:pt x="26643" y="48564"/>
                    </a:lnTo>
                    <a:lnTo>
                      <a:pt x="26784" y="48212"/>
                    </a:lnTo>
                    <a:lnTo>
                      <a:pt x="26925" y="48071"/>
                    </a:lnTo>
                    <a:lnTo>
                      <a:pt x="27137" y="48775"/>
                    </a:lnTo>
                    <a:lnTo>
                      <a:pt x="27559" y="49903"/>
                    </a:lnTo>
                    <a:lnTo>
                      <a:pt x="27771" y="50326"/>
                    </a:lnTo>
                    <a:lnTo>
                      <a:pt x="27912" y="50467"/>
                    </a:lnTo>
                    <a:lnTo>
                      <a:pt x="28053" y="50608"/>
                    </a:lnTo>
                    <a:lnTo>
                      <a:pt x="28123" y="50608"/>
                    </a:lnTo>
                    <a:lnTo>
                      <a:pt x="28264" y="50538"/>
                    </a:lnTo>
                    <a:lnTo>
                      <a:pt x="28335" y="50326"/>
                    </a:lnTo>
                    <a:lnTo>
                      <a:pt x="28476" y="50044"/>
                    </a:lnTo>
                    <a:lnTo>
                      <a:pt x="28476" y="49692"/>
                    </a:lnTo>
                    <a:lnTo>
                      <a:pt x="28335" y="49410"/>
                    </a:lnTo>
                    <a:lnTo>
                      <a:pt x="28123" y="48987"/>
                    </a:lnTo>
                    <a:lnTo>
                      <a:pt x="27912" y="48634"/>
                    </a:lnTo>
                    <a:lnTo>
                      <a:pt x="27348" y="47930"/>
                    </a:lnTo>
                    <a:lnTo>
                      <a:pt x="27137" y="47577"/>
                    </a:lnTo>
                    <a:lnTo>
                      <a:pt x="26996" y="47295"/>
                    </a:lnTo>
                    <a:lnTo>
                      <a:pt x="26996" y="47295"/>
                    </a:lnTo>
                    <a:lnTo>
                      <a:pt x="27841" y="48071"/>
                    </a:lnTo>
                    <a:lnTo>
                      <a:pt x="28335" y="48493"/>
                    </a:lnTo>
                    <a:lnTo>
                      <a:pt x="28828" y="48916"/>
                    </a:lnTo>
                    <a:lnTo>
                      <a:pt x="29251" y="49198"/>
                    </a:lnTo>
                    <a:lnTo>
                      <a:pt x="29533" y="49198"/>
                    </a:lnTo>
                    <a:lnTo>
                      <a:pt x="29533" y="48987"/>
                    </a:lnTo>
                    <a:lnTo>
                      <a:pt x="29533" y="48775"/>
                    </a:lnTo>
                    <a:lnTo>
                      <a:pt x="29251" y="47859"/>
                    </a:lnTo>
                    <a:lnTo>
                      <a:pt x="29040" y="47507"/>
                    </a:lnTo>
                    <a:lnTo>
                      <a:pt x="28828" y="47295"/>
                    </a:lnTo>
                    <a:lnTo>
                      <a:pt x="28546" y="47084"/>
                    </a:lnTo>
                    <a:lnTo>
                      <a:pt x="28194" y="46872"/>
                    </a:lnTo>
                    <a:lnTo>
                      <a:pt x="27559" y="46590"/>
                    </a:lnTo>
                    <a:lnTo>
                      <a:pt x="27207" y="46449"/>
                    </a:lnTo>
                    <a:lnTo>
                      <a:pt x="26925" y="46308"/>
                    </a:lnTo>
                    <a:lnTo>
                      <a:pt x="26361" y="45745"/>
                    </a:lnTo>
                    <a:lnTo>
                      <a:pt x="25797" y="45040"/>
                    </a:lnTo>
                    <a:lnTo>
                      <a:pt x="25233" y="44335"/>
                    </a:lnTo>
                    <a:lnTo>
                      <a:pt x="24599" y="43701"/>
                    </a:lnTo>
                    <a:lnTo>
                      <a:pt x="25586" y="43842"/>
                    </a:lnTo>
                    <a:lnTo>
                      <a:pt x="26996" y="44053"/>
                    </a:lnTo>
                    <a:lnTo>
                      <a:pt x="28264" y="44053"/>
                    </a:lnTo>
                    <a:lnTo>
                      <a:pt x="28687" y="43982"/>
                    </a:lnTo>
                    <a:lnTo>
                      <a:pt x="28828" y="43912"/>
                    </a:lnTo>
                    <a:lnTo>
                      <a:pt x="28899" y="43771"/>
                    </a:lnTo>
                    <a:lnTo>
                      <a:pt x="28899" y="43630"/>
                    </a:lnTo>
                    <a:lnTo>
                      <a:pt x="28828" y="43489"/>
                    </a:lnTo>
                    <a:lnTo>
                      <a:pt x="28617" y="43278"/>
                    </a:lnTo>
                    <a:lnTo>
                      <a:pt x="28405" y="43137"/>
                    </a:lnTo>
                    <a:lnTo>
                      <a:pt x="27700" y="42925"/>
                    </a:lnTo>
                    <a:lnTo>
                      <a:pt x="26996" y="42714"/>
                    </a:lnTo>
                    <a:lnTo>
                      <a:pt x="25374" y="42432"/>
                    </a:lnTo>
                    <a:lnTo>
                      <a:pt x="24388" y="42361"/>
                    </a:lnTo>
                    <a:lnTo>
                      <a:pt x="23048" y="42220"/>
                    </a:lnTo>
                    <a:lnTo>
                      <a:pt x="22414" y="42150"/>
                    </a:lnTo>
                    <a:lnTo>
                      <a:pt x="21850" y="42079"/>
                    </a:lnTo>
                    <a:lnTo>
                      <a:pt x="21216" y="41938"/>
                    </a:lnTo>
                    <a:lnTo>
                      <a:pt x="20723" y="41727"/>
                    </a:lnTo>
                    <a:lnTo>
                      <a:pt x="20300" y="41375"/>
                    </a:lnTo>
                    <a:lnTo>
                      <a:pt x="19877" y="40952"/>
                    </a:lnTo>
                    <a:lnTo>
                      <a:pt x="19524" y="40176"/>
                    </a:lnTo>
                    <a:lnTo>
                      <a:pt x="19172" y="39260"/>
                    </a:lnTo>
                    <a:lnTo>
                      <a:pt x="18890" y="38273"/>
                    </a:lnTo>
                    <a:lnTo>
                      <a:pt x="18678" y="37216"/>
                    </a:lnTo>
                    <a:lnTo>
                      <a:pt x="18185" y="35172"/>
                    </a:lnTo>
                    <a:lnTo>
                      <a:pt x="17974" y="34185"/>
                    </a:lnTo>
                    <a:lnTo>
                      <a:pt x="17692" y="33339"/>
                    </a:lnTo>
                    <a:lnTo>
                      <a:pt x="18185" y="33410"/>
                    </a:lnTo>
                    <a:lnTo>
                      <a:pt x="18678" y="33621"/>
                    </a:lnTo>
                    <a:lnTo>
                      <a:pt x="19101" y="33903"/>
                    </a:lnTo>
                    <a:lnTo>
                      <a:pt x="19454" y="34256"/>
                    </a:lnTo>
                    <a:lnTo>
                      <a:pt x="20229" y="35101"/>
                    </a:lnTo>
                    <a:lnTo>
                      <a:pt x="20582" y="35524"/>
                    </a:lnTo>
                    <a:lnTo>
                      <a:pt x="21004" y="35947"/>
                    </a:lnTo>
                    <a:lnTo>
                      <a:pt x="21780" y="36723"/>
                    </a:lnTo>
                    <a:lnTo>
                      <a:pt x="22344" y="37286"/>
                    </a:lnTo>
                    <a:lnTo>
                      <a:pt x="22978" y="37780"/>
                    </a:lnTo>
                    <a:lnTo>
                      <a:pt x="23542" y="38203"/>
                    </a:lnTo>
                    <a:lnTo>
                      <a:pt x="24176" y="38485"/>
                    </a:lnTo>
                    <a:lnTo>
                      <a:pt x="24388" y="38555"/>
                    </a:lnTo>
                    <a:lnTo>
                      <a:pt x="24670" y="38555"/>
                    </a:lnTo>
                    <a:lnTo>
                      <a:pt x="24881" y="38485"/>
                    </a:lnTo>
                    <a:lnTo>
                      <a:pt x="25092" y="38344"/>
                    </a:lnTo>
                    <a:lnTo>
                      <a:pt x="25022" y="38767"/>
                    </a:lnTo>
                    <a:lnTo>
                      <a:pt x="25092" y="39119"/>
                    </a:lnTo>
                    <a:lnTo>
                      <a:pt x="25304" y="39260"/>
                    </a:lnTo>
                    <a:lnTo>
                      <a:pt x="25515" y="39331"/>
                    </a:lnTo>
                    <a:lnTo>
                      <a:pt x="25727" y="39260"/>
                    </a:lnTo>
                    <a:lnTo>
                      <a:pt x="25868" y="38978"/>
                    </a:lnTo>
                    <a:lnTo>
                      <a:pt x="26009" y="38555"/>
                    </a:lnTo>
                    <a:lnTo>
                      <a:pt x="26009" y="37921"/>
                    </a:lnTo>
                    <a:lnTo>
                      <a:pt x="26291" y="38344"/>
                    </a:lnTo>
                    <a:lnTo>
                      <a:pt x="26855" y="38978"/>
                    </a:lnTo>
                    <a:lnTo>
                      <a:pt x="27137" y="39260"/>
                    </a:lnTo>
                    <a:lnTo>
                      <a:pt x="27418" y="39401"/>
                    </a:lnTo>
                    <a:lnTo>
                      <a:pt x="27559" y="39401"/>
                    </a:lnTo>
                    <a:lnTo>
                      <a:pt x="27630" y="39331"/>
                    </a:lnTo>
                    <a:lnTo>
                      <a:pt x="27700" y="39260"/>
                    </a:lnTo>
                    <a:lnTo>
                      <a:pt x="27771" y="39049"/>
                    </a:lnTo>
                    <a:lnTo>
                      <a:pt x="27771" y="38837"/>
                    </a:lnTo>
                    <a:lnTo>
                      <a:pt x="27771" y="38696"/>
                    </a:lnTo>
                    <a:lnTo>
                      <a:pt x="27630" y="38414"/>
                    </a:lnTo>
                    <a:lnTo>
                      <a:pt x="27348" y="38132"/>
                    </a:lnTo>
                    <a:lnTo>
                      <a:pt x="27066" y="37921"/>
                    </a:lnTo>
                    <a:lnTo>
                      <a:pt x="26784" y="37709"/>
                    </a:lnTo>
                    <a:lnTo>
                      <a:pt x="26502" y="37498"/>
                    </a:lnTo>
                    <a:lnTo>
                      <a:pt x="26432" y="37216"/>
                    </a:lnTo>
                    <a:lnTo>
                      <a:pt x="26361" y="37075"/>
                    </a:lnTo>
                    <a:lnTo>
                      <a:pt x="26432" y="36864"/>
                    </a:lnTo>
                    <a:lnTo>
                      <a:pt x="26996" y="37286"/>
                    </a:lnTo>
                    <a:lnTo>
                      <a:pt x="27489" y="37568"/>
                    </a:lnTo>
                    <a:lnTo>
                      <a:pt x="27982" y="37780"/>
                    </a:lnTo>
                    <a:lnTo>
                      <a:pt x="28476" y="37921"/>
                    </a:lnTo>
                    <a:lnTo>
                      <a:pt x="28899" y="37991"/>
                    </a:lnTo>
                    <a:lnTo>
                      <a:pt x="29110" y="37991"/>
                    </a:lnTo>
                    <a:lnTo>
                      <a:pt x="29322" y="37921"/>
                    </a:lnTo>
                    <a:lnTo>
                      <a:pt x="29462" y="37850"/>
                    </a:lnTo>
                    <a:lnTo>
                      <a:pt x="29603" y="37709"/>
                    </a:lnTo>
                    <a:lnTo>
                      <a:pt x="29674" y="37498"/>
                    </a:lnTo>
                    <a:lnTo>
                      <a:pt x="29674" y="37357"/>
                    </a:lnTo>
                    <a:lnTo>
                      <a:pt x="29603" y="37216"/>
                    </a:lnTo>
                    <a:lnTo>
                      <a:pt x="29462" y="37075"/>
                    </a:lnTo>
                    <a:lnTo>
                      <a:pt x="29110" y="36793"/>
                    </a:lnTo>
                    <a:lnTo>
                      <a:pt x="28617" y="36652"/>
                    </a:lnTo>
                    <a:lnTo>
                      <a:pt x="27489" y="36441"/>
                    </a:lnTo>
                    <a:lnTo>
                      <a:pt x="26714" y="36229"/>
                    </a:lnTo>
                    <a:lnTo>
                      <a:pt x="27277" y="36229"/>
                    </a:lnTo>
                    <a:lnTo>
                      <a:pt x="28194" y="36159"/>
                    </a:lnTo>
                    <a:lnTo>
                      <a:pt x="29040" y="36018"/>
                    </a:lnTo>
                    <a:lnTo>
                      <a:pt x="29322" y="35877"/>
                    </a:lnTo>
                    <a:lnTo>
                      <a:pt x="29533" y="35736"/>
                    </a:lnTo>
                    <a:lnTo>
                      <a:pt x="29744" y="35313"/>
                    </a:lnTo>
                    <a:lnTo>
                      <a:pt x="29815" y="35031"/>
                    </a:lnTo>
                    <a:lnTo>
                      <a:pt x="29885" y="34820"/>
                    </a:lnTo>
                    <a:lnTo>
                      <a:pt x="29815" y="34608"/>
                    </a:lnTo>
                    <a:lnTo>
                      <a:pt x="29744" y="34467"/>
                    </a:lnTo>
                    <a:lnTo>
                      <a:pt x="29462" y="34397"/>
                    </a:lnTo>
                    <a:lnTo>
                      <a:pt x="29110" y="34397"/>
                    </a:lnTo>
                    <a:lnTo>
                      <a:pt x="28335" y="34679"/>
                    </a:lnTo>
                    <a:lnTo>
                      <a:pt x="27066" y="35101"/>
                    </a:lnTo>
                    <a:lnTo>
                      <a:pt x="26432" y="35383"/>
                    </a:lnTo>
                    <a:lnTo>
                      <a:pt x="26009" y="35665"/>
                    </a:lnTo>
                    <a:lnTo>
                      <a:pt x="25868" y="35806"/>
                    </a:lnTo>
                    <a:lnTo>
                      <a:pt x="25797" y="35877"/>
                    </a:lnTo>
                    <a:lnTo>
                      <a:pt x="25797" y="36008"/>
                    </a:lnTo>
                    <a:lnTo>
                      <a:pt x="25797" y="36008"/>
                    </a:lnTo>
                    <a:lnTo>
                      <a:pt x="24952" y="35524"/>
                    </a:lnTo>
                    <a:lnTo>
                      <a:pt x="23965" y="34890"/>
                    </a:lnTo>
                    <a:lnTo>
                      <a:pt x="22978" y="34185"/>
                    </a:lnTo>
                    <a:lnTo>
                      <a:pt x="21991" y="33621"/>
                    </a:lnTo>
                    <a:lnTo>
                      <a:pt x="23260" y="33621"/>
                    </a:lnTo>
                    <a:lnTo>
                      <a:pt x="24106" y="33692"/>
                    </a:lnTo>
                    <a:lnTo>
                      <a:pt x="24952" y="33692"/>
                    </a:lnTo>
                    <a:lnTo>
                      <a:pt x="25727" y="33621"/>
                    </a:lnTo>
                    <a:lnTo>
                      <a:pt x="26079" y="33551"/>
                    </a:lnTo>
                    <a:lnTo>
                      <a:pt x="26432" y="33480"/>
                    </a:lnTo>
                    <a:lnTo>
                      <a:pt x="26643" y="33339"/>
                    </a:lnTo>
                    <a:lnTo>
                      <a:pt x="26855" y="33198"/>
                    </a:lnTo>
                    <a:lnTo>
                      <a:pt x="26996" y="32916"/>
                    </a:lnTo>
                    <a:lnTo>
                      <a:pt x="26996" y="32705"/>
                    </a:lnTo>
                    <a:lnTo>
                      <a:pt x="26925" y="32423"/>
                    </a:lnTo>
                    <a:lnTo>
                      <a:pt x="26784" y="32282"/>
                    </a:lnTo>
                    <a:lnTo>
                      <a:pt x="26502" y="32141"/>
                    </a:lnTo>
                    <a:lnTo>
                      <a:pt x="25233" y="32141"/>
                    </a:lnTo>
                    <a:lnTo>
                      <a:pt x="24247" y="32353"/>
                    </a:lnTo>
                    <a:lnTo>
                      <a:pt x="22203" y="32775"/>
                    </a:lnTo>
                    <a:lnTo>
                      <a:pt x="21427" y="32987"/>
                    </a:lnTo>
                    <a:lnTo>
                      <a:pt x="20934" y="33057"/>
                    </a:lnTo>
                    <a:lnTo>
                      <a:pt x="19172" y="32775"/>
                    </a:lnTo>
                    <a:lnTo>
                      <a:pt x="17903" y="32634"/>
                    </a:lnTo>
                    <a:lnTo>
                      <a:pt x="17480" y="32564"/>
                    </a:lnTo>
                    <a:lnTo>
                      <a:pt x="17410" y="32564"/>
                    </a:lnTo>
                    <a:lnTo>
                      <a:pt x="17410" y="32634"/>
                    </a:lnTo>
                    <a:lnTo>
                      <a:pt x="17269" y="32423"/>
                    </a:lnTo>
                    <a:lnTo>
                      <a:pt x="17057" y="32141"/>
                    </a:lnTo>
                    <a:lnTo>
                      <a:pt x="16775" y="31295"/>
                    </a:lnTo>
                    <a:lnTo>
                      <a:pt x="16493" y="30449"/>
                    </a:lnTo>
                    <a:lnTo>
                      <a:pt x="16212" y="29745"/>
                    </a:lnTo>
                    <a:lnTo>
                      <a:pt x="15225" y="27630"/>
                    </a:lnTo>
                    <a:lnTo>
                      <a:pt x="14097" y="25586"/>
                    </a:lnTo>
                    <a:lnTo>
                      <a:pt x="12899" y="23542"/>
                    </a:lnTo>
                    <a:lnTo>
                      <a:pt x="11630" y="21568"/>
                    </a:lnTo>
                    <a:lnTo>
                      <a:pt x="14379" y="21568"/>
                    </a:lnTo>
                    <a:lnTo>
                      <a:pt x="14802" y="21639"/>
                    </a:lnTo>
                    <a:lnTo>
                      <a:pt x="15154" y="21850"/>
                    </a:lnTo>
                    <a:lnTo>
                      <a:pt x="15366" y="21991"/>
                    </a:lnTo>
                    <a:lnTo>
                      <a:pt x="15577" y="22203"/>
                    </a:lnTo>
                    <a:lnTo>
                      <a:pt x="15930" y="22767"/>
                    </a:lnTo>
                    <a:lnTo>
                      <a:pt x="16282" y="23472"/>
                    </a:lnTo>
                    <a:lnTo>
                      <a:pt x="16564" y="24176"/>
                    </a:lnTo>
                    <a:lnTo>
                      <a:pt x="16846" y="24952"/>
                    </a:lnTo>
                    <a:lnTo>
                      <a:pt x="17198" y="25586"/>
                    </a:lnTo>
                    <a:lnTo>
                      <a:pt x="17551" y="26079"/>
                    </a:lnTo>
                    <a:lnTo>
                      <a:pt x="17762" y="26291"/>
                    </a:lnTo>
                    <a:lnTo>
                      <a:pt x="17974" y="26432"/>
                    </a:lnTo>
                    <a:lnTo>
                      <a:pt x="18397" y="26502"/>
                    </a:lnTo>
                    <a:lnTo>
                      <a:pt x="18608" y="26502"/>
                    </a:lnTo>
                    <a:lnTo>
                      <a:pt x="18749" y="26432"/>
                    </a:lnTo>
                    <a:lnTo>
                      <a:pt x="18819" y="26220"/>
                    </a:lnTo>
                    <a:lnTo>
                      <a:pt x="18749" y="25938"/>
                    </a:lnTo>
                    <a:lnTo>
                      <a:pt x="18608" y="25586"/>
                    </a:lnTo>
                    <a:lnTo>
                      <a:pt x="18115" y="24740"/>
                    </a:lnTo>
                    <a:lnTo>
                      <a:pt x="17480" y="23894"/>
                    </a:lnTo>
                    <a:lnTo>
                      <a:pt x="16775" y="23049"/>
                    </a:lnTo>
                    <a:lnTo>
                      <a:pt x="16141" y="22344"/>
                    </a:lnTo>
                    <a:lnTo>
                      <a:pt x="15789" y="21991"/>
                    </a:lnTo>
                    <a:lnTo>
                      <a:pt x="16634" y="22203"/>
                    </a:lnTo>
                    <a:lnTo>
                      <a:pt x="17551" y="22485"/>
                    </a:lnTo>
                    <a:lnTo>
                      <a:pt x="18467" y="22908"/>
                    </a:lnTo>
                    <a:lnTo>
                      <a:pt x="18819" y="23190"/>
                    </a:lnTo>
                    <a:lnTo>
                      <a:pt x="19172" y="23401"/>
                    </a:lnTo>
                    <a:lnTo>
                      <a:pt x="19665" y="23965"/>
                    </a:lnTo>
                    <a:lnTo>
                      <a:pt x="19806" y="24176"/>
                    </a:lnTo>
                    <a:lnTo>
                      <a:pt x="19806" y="24388"/>
                    </a:lnTo>
                    <a:lnTo>
                      <a:pt x="19877" y="24599"/>
                    </a:lnTo>
                    <a:lnTo>
                      <a:pt x="20018" y="24881"/>
                    </a:lnTo>
                    <a:lnTo>
                      <a:pt x="20088" y="25375"/>
                    </a:lnTo>
                    <a:lnTo>
                      <a:pt x="20229" y="25938"/>
                    </a:lnTo>
                    <a:lnTo>
                      <a:pt x="20300" y="26220"/>
                    </a:lnTo>
                    <a:lnTo>
                      <a:pt x="20370" y="26502"/>
                    </a:lnTo>
                    <a:lnTo>
                      <a:pt x="20582" y="26643"/>
                    </a:lnTo>
                    <a:lnTo>
                      <a:pt x="20863" y="26784"/>
                    </a:lnTo>
                    <a:lnTo>
                      <a:pt x="21004" y="26714"/>
                    </a:lnTo>
                    <a:lnTo>
                      <a:pt x="21145" y="26714"/>
                    </a:lnTo>
                    <a:lnTo>
                      <a:pt x="21286" y="26573"/>
                    </a:lnTo>
                    <a:lnTo>
                      <a:pt x="21357" y="26502"/>
                    </a:lnTo>
                    <a:lnTo>
                      <a:pt x="21357" y="26220"/>
                    </a:lnTo>
                    <a:lnTo>
                      <a:pt x="21357" y="25868"/>
                    </a:lnTo>
                    <a:lnTo>
                      <a:pt x="21075" y="25163"/>
                    </a:lnTo>
                    <a:lnTo>
                      <a:pt x="20863" y="24670"/>
                    </a:lnTo>
                    <a:lnTo>
                      <a:pt x="21004" y="24811"/>
                    </a:lnTo>
                    <a:lnTo>
                      <a:pt x="21216" y="25022"/>
                    </a:lnTo>
                    <a:lnTo>
                      <a:pt x="21568" y="25657"/>
                    </a:lnTo>
                    <a:lnTo>
                      <a:pt x="21850" y="25938"/>
                    </a:lnTo>
                    <a:lnTo>
                      <a:pt x="22062" y="26079"/>
                    </a:lnTo>
                    <a:lnTo>
                      <a:pt x="22344" y="26220"/>
                    </a:lnTo>
                    <a:lnTo>
                      <a:pt x="22485" y="26150"/>
                    </a:lnTo>
                    <a:lnTo>
                      <a:pt x="22555" y="26079"/>
                    </a:lnTo>
                    <a:lnTo>
                      <a:pt x="22696" y="25938"/>
                    </a:lnTo>
                    <a:lnTo>
                      <a:pt x="22767" y="25868"/>
                    </a:lnTo>
                    <a:lnTo>
                      <a:pt x="22767" y="25727"/>
                    </a:lnTo>
                    <a:lnTo>
                      <a:pt x="22696" y="25657"/>
                    </a:lnTo>
                    <a:lnTo>
                      <a:pt x="22555" y="25445"/>
                    </a:lnTo>
                    <a:lnTo>
                      <a:pt x="22273" y="25234"/>
                    </a:lnTo>
                    <a:lnTo>
                      <a:pt x="21709" y="24811"/>
                    </a:lnTo>
                    <a:lnTo>
                      <a:pt x="21568" y="24599"/>
                    </a:lnTo>
                    <a:lnTo>
                      <a:pt x="21568" y="24529"/>
                    </a:lnTo>
                    <a:lnTo>
                      <a:pt x="21568" y="24388"/>
                    </a:lnTo>
                    <a:lnTo>
                      <a:pt x="21991" y="24670"/>
                    </a:lnTo>
                    <a:lnTo>
                      <a:pt x="22837" y="25093"/>
                    </a:lnTo>
                    <a:lnTo>
                      <a:pt x="23189" y="25234"/>
                    </a:lnTo>
                    <a:lnTo>
                      <a:pt x="23542" y="25234"/>
                    </a:lnTo>
                    <a:lnTo>
                      <a:pt x="23612" y="25163"/>
                    </a:lnTo>
                    <a:lnTo>
                      <a:pt x="23683" y="25093"/>
                    </a:lnTo>
                    <a:lnTo>
                      <a:pt x="23683" y="24881"/>
                    </a:lnTo>
                    <a:lnTo>
                      <a:pt x="23683" y="24670"/>
                    </a:lnTo>
                    <a:lnTo>
                      <a:pt x="23471" y="24317"/>
                    </a:lnTo>
                    <a:lnTo>
                      <a:pt x="23260" y="24106"/>
                    </a:lnTo>
                    <a:lnTo>
                      <a:pt x="22907" y="24035"/>
                    </a:lnTo>
                    <a:lnTo>
                      <a:pt x="22555" y="23965"/>
                    </a:lnTo>
                    <a:lnTo>
                      <a:pt x="21780" y="23965"/>
                    </a:lnTo>
                    <a:lnTo>
                      <a:pt x="21498" y="23894"/>
                    </a:lnTo>
                    <a:lnTo>
                      <a:pt x="21216" y="23753"/>
                    </a:lnTo>
                    <a:lnTo>
                      <a:pt x="22203" y="23472"/>
                    </a:lnTo>
                    <a:lnTo>
                      <a:pt x="22907" y="23260"/>
                    </a:lnTo>
                    <a:lnTo>
                      <a:pt x="23542" y="23049"/>
                    </a:lnTo>
                    <a:lnTo>
                      <a:pt x="24035" y="22767"/>
                    </a:lnTo>
                    <a:lnTo>
                      <a:pt x="24176" y="22626"/>
                    </a:lnTo>
                    <a:lnTo>
                      <a:pt x="24247" y="22555"/>
                    </a:lnTo>
                    <a:lnTo>
                      <a:pt x="24176" y="22414"/>
                    </a:lnTo>
                    <a:lnTo>
                      <a:pt x="23965" y="22344"/>
                    </a:lnTo>
                    <a:lnTo>
                      <a:pt x="23612" y="22273"/>
                    </a:lnTo>
                    <a:lnTo>
                      <a:pt x="23119" y="22203"/>
                    </a:lnTo>
                    <a:lnTo>
                      <a:pt x="22837" y="22203"/>
                    </a:lnTo>
                    <a:lnTo>
                      <a:pt x="22485" y="22344"/>
                    </a:lnTo>
                    <a:lnTo>
                      <a:pt x="22132" y="22555"/>
                    </a:lnTo>
                    <a:lnTo>
                      <a:pt x="21850" y="22767"/>
                    </a:lnTo>
                    <a:lnTo>
                      <a:pt x="21286" y="23190"/>
                    </a:lnTo>
                    <a:lnTo>
                      <a:pt x="21004" y="23331"/>
                    </a:lnTo>
                    <a:lnTo>
                      <a:pt x="20723" y="23331"/>
                    </a:lnTo>
                    <a:lnTo>
                      <a:pt x="20300" y="23260"/>
                    </a:lnTo>
                    <a:lnTo>
                      <a:pt x="19806" y="23049"/>
                    </a:lnTo>
                    <a:lnTo>
                      <a:pt x="18749" y="22485"/>
                    </a:lnTo>
                    <a:lnTo>
                      <a:pt x="17692" y="21921"/>
                    </a:lnTo>
                    <a:lnTo>
                      <a:pt x="17198" y="21639"/>
                    </a:lnTo>
                    <a:lnTo>
                      <a:pt x="16775" y="21498"/>
                    </a:lnTo>
                    <a:lnTo>
                      <a:pt x="17833" y="21568"/>
                    </a:lnTo>
                    <a:lnTo>
                      <a:pt x="19313" y="21639"/>
                    </a:lnTo>
                    <a:lnTo>
                      <a:pt x="20088" y="21568"/>
                    </a:lnTo>
                    <a:lnTo>
                      <a:pt x="20723" y="21498"/>
                    </a:lnTo>
                    <a:lnTo>
                      <a:pt x="20934" y="21357"/>
                    </a:lnTo>
                    <a:lnTo>
                      <a:pt x="21145" y="21216"/>
                    </a:lnTo>
                    <a:lnTo>
                      <a:pt x="21216" y="21075"/>
                    </a:lnTo>
                    <a:lnTo>
                      <a:pt x="21286" y="20864"/>
                    </a:lnTo>
                    <a:lnTo>
                      <a:pt x="21216" y="20582"/>
                    </a:lnTo>
                    <a:lnTo>
                      <a:pt x="21075" y="20441"/>
                    </a:lnTo>
                    <a:lnTo>
                      <a:pt x="20863" y="20300"/>
                    </a:lnTo>
                    <a:lnTo>
                      <a:pt x="20582" y="20159"/>
                    </a:lnTo>
                    <a:lnTo>
                      <a:pt x="19806" y="20088"/>
                    </a:lnTo>
                    <a:lnTo>
                      <a:pt x="18890" y="20159"/>
                    </a:lnTo>
                    <a:lnTo>
                      <a:pt x="17974" y="20229"/>
                    </a:lnTo>
                    <a:lnTo>
                      <a:pt x="17128" y="20370"/>
                    </a:lnTo>
                    <a:lnTo>
                      <a:pt x="16000" y="20582"/>
                    </a:lnTo>
                    <a:lnTo>
                      <a:pt x="14731" y="20864"/>
                    </a:lnTo>
                    <a:lnTo>
                      <a:pt x="13463" y="21075"/>
                    </a:lnTo>
                    <a:lnTo>
                      <a:pt x="12758" y="21146"/>
                    </a:lnTo>
                    <a:lnTo>
                      <a:pt x="12194" y="21146"/>
                    </a:lnTo>
                    <a:lnTo>
                      <a:pt x="11630" y="21005"/>
                    </a:lnTo>
                    <a:lnTo>
                      <a:pt x="11066" y="20723"/>
                    </a:lnTo>
                    <a:lnTo>
                      <a:pt x="10361" y="20159"/>
                    </a:lnTo>
                    <a:lnTo>
                      <a:pt x="9657" y="19383"/>
                    </a:lnTo>
                    <a:lnTo>
                      <a:pt x="8952" y="18538"/>
                    </a:lnTo>
                    <a:lnTo>
                      <a:pt x="8317" y="17621"/>
                    </a:lnTo>
                    <a:lnTo>
                      <a:pt x="6978" y="15718"/>
                    </a:lnTo>
                    <a:lnTo>
                      <a:pt x="6344" y="14872"/>
                    </a:lnTo>
                    <a:lnTo>
                      <a:pt x="5780" y="14097"/>
                    </a:lnTo>
                    <a:lnTo>
                      <a:pt x="5780" y="14097"/>
                    </a:lnTo>
                    <a:lnTo>
                      <a:pt x="6203" y="14168"/>
                    </a:lnTo>
                    <a:lnTo>
                      <a:pt x="6696" y="14238"/>
                    </a:lnTo>
                    <a:lnTo>
                      <a:pt x="7613" y="14238"/>
                    </a:lnTo>
                    <a:lnTo>
                      <a:pt x="8529" y="14309"/>
                    </a:lnTo>
                    <a:lnTo>
                      <a:pt x="8952" y="14379"/>
                    </a:lnTo>
                    <a:lnTo>
                      <a:pt x="9375" y="14450"/>
                    </a:lnTo>
                    <a:lnTo>
                      <a:pt x="9798" y="14731"/>
                    </a:lnTo>
                    <a:lnTo>
                      <a:pt x="10291" y="14943"/>
                    </a:lnTo>
                    <a:lnTo>
                      <a:pt x="11207" y="15648"/>
                    </a:lnTo>
                    <a:lnTo>
                      <a:pt x="12053" y="16282"/>
                    </a:lnTo>
                    <a:lnTo>
                      <a:pt x="12546" y="16564"/>
                    </a:lnTo>
                    <a:lnTo>
                      <a:pt x="13040" y="16846"/>
                    </a:lnTo>
                    <a:lnTo>
                      <a:pt x="13745" y="17128"/>
                    </a:lnTo>
                    <a:lnTo>
                      <a:pt x="14238" y="17339"/>
                    </a:lnTo>
                    <a:lnTo>
                      <a:pt x="14731" y="17410"/>
                    </a:lnTo>
                    <a:lnTo>
                      <a:pt x="15154" y="17480"/>
                    </a:lnTo>
                    <a:lnTo>
                      <a:pt x="15295" y="17410"/>
                    </a:lnTo>
                    <a:lnTo>
                      <a:pt x="15436" y="17339"/>
                    </a:lnTo>
                    <a:lnTo>
                      <a:pt x="15507" y="17198"/>
                    </a:lnTo>
                    <a:lnTo>
                      <a:pt x="15507" y="17057"/>
                    </a:lnTo>
                    <a:lnTo>
                      <a:pt x="15507" y="16846"/>
                    </a:lnTo>
                    <a:lnTo>
                      <a:pt x="15436" y="16564"/>
                    </a:lnTo>
                    <a:lnTo>
                      <a:pt x="15295" y="16353"/>
                    </a:lnTo>
                    <a:lnTo>
                      <a:pt x="15154" y="16212"/>
                    </a:lnTo>
                    <a:lnTo>
                      <a:pt x="14731" y="15930"/>
                    </a:lnTo>
                    <a:lnTo>
                      <a:pt x="14238" y="15648"/>
                    </a:lnTo>
                    <a:lnTo>
                      <a:pt x="13604" y="15436"/>
                    </a:lnTo>
                    <a:lnTo>
                      <a:pt x="12335" y="14943"/>
                    </a:lnTo>
                    <a:lnTo>
                      <a:pt x="11419" y="14591"/>
                    </a:lnTo>
                    <a:lnTo>
                      <a:pt x="14238" y="14802"/>
                    </a:lnTo>
                    <a:lnTo>
                      <a:pt x="14661" y="15577"/>
                    </a:lnTo>
                    <a:lnTo>
                      <a:pt x="15295" y="15930"/>
                    </a:lnTo>
                    <a:lnTo>
                      <a:pt x="16000" y="16353"/>
                    </a:lnTo>
                    <a:lnTo>
                      <a:pt x="16423" y="16494"/>
                    </a:lnTo>
                    <a:lnTo>
                      <a:pt x="16775" y="16635"/>
                    </a:lnTo>
                    <a:lnTo>
                      <a:pt x="17198" y="16635"/>
                    </a:lnTo>
                    <a:lnTo>
                      <a:pt x="17551" y="16564"/>
                    </a:lnTo>
                    <a:lnTo>
                      <a:pt x="18044" y="16423"/>
                    </a:lnTo>
                    <a:lnTo>
                      <a:pt x="18326" y="16212"/>
                    </a:lnTo>
                    <a:lnTo>
                      <a:pt x="18538" y="16071"/>
                    </a:lnTo>
                    <a:lnTo>
                      <a:pt x="18538" y="15930"/>
                    </a:lnTo>
                    <a:lnTo>
                      <a:pt x="18467" y="15859"/>
                    </a:lnTo>
                    <a:lnTo>
                      <a:pt x="18326" y="15718"/>
                    </a:lnTo>
                    <a:lnTo>
                      <a:pt x="17833" y="15577"/>
                    </a:lnTo>
                    <a:lnTo>
                      <a:pt x="16423" y="15225"/>
                    </a:lnTo>
                    <a:lnTo>
                      <a:pt x="15859" y="15013"/>
                    </a:lnTo>
                    <a:lnTo>
                      <a:pt x="15648" y="14943"/>
                    </a:lnTo>
                    <a:lnTo>
                      <a:pt x="15507" y="14802"/>
                    </a:lnTo>
                    <a:lnTo>
                      <a:pt x="16212" y="14802"/>
                    </a:lnTo>
                    <a:lnTo>
                      <a:pt x="16775" y="14731"/>
                    </a:lnTo>
                    <a:lnTo>
                      <a:pt x="17057" y="14591"/>
                    </a:lnTo>
                    <a:lnTo>
                      <a:pt x="17128" y="14520"/>
                    </a:lnTo>
                    <a:lnTo>
                      <a:pt x="17198" y="14379"/>
                    </a:lnTo>
                    <a:lnTo>
                      <a:pt x="17128" y="14309"/>
                    </a:lnTo>
                    <a:lnTo>
                      <a:pt x="17057" y="14168"/>
                    </a:lnTo>
                    <a:lnTo>
                      <a:pt x="16705" y="14027"/>
                    </a:lnTo>
                    <a:lnTo>
                      <a:pt x="16141" y="13886"/>
                    </a:lnTo>
                    <a:lnTo>
                      <a:pt x="15366" y="13815"/>
                    </a:lnTo>
                    <a:lnTo>
                      <a:pt x="15507" y="13674"/>
                    </a:lnTo>
                    <a:lnTo>
                      <a:pt x="15718" y="13533"/>
                    </a:lnTo>
                    <a:lnTo>
                      <a:pt x="16282" y="13181"/>
                    </a:lnTo>
                    <a:lnTo>
                      <a:pt x="16846" y="12969"/>
                    </a:lnTo>
                    <a:lnTo>
                      <a:pt x="17057" y="12899"/>
                    </a:lnTo>
                    <a:lnTo>
                      <a:pt x="17198" y="12899"/>
                    </a:lnTo>
                    <a:lnTo>
                      <a:pt x="16634" y="12617"/>
                    </a:lnTo>
                    <a:lnTo>
                      <a:pt x="16212" y="12546"/>
                    </a:lnTo>
                    <a:lnTo>
                      <a:pt x="15789" y="12687"/>
                    </a:lnTo>
                    <a:lnTo>
                      <a:pt x="15507" y="12828"/>
                    </a:lnTo>
                    <a:lnTo>
                      <a:pt x="14943" y="13392"/>
                    </a:lnTo>
                    <a:lnTo>
                      <a:pt x="14661" y="13604"/>
                    </a:lnTo>
                    <a:lnTo>
                      <a:pt x="14308" y="13745"/>
                    </a:lnTo>
                    <a:lnTo>
                      <a:pt x="13886" y="13815"/>
                    </a:lnTo>
                    <a:lnTo>
                      <a:pt x="13463" y="13886"/>
                    </a:lnTo>
                    <a:lnTo>
                      <a:pt x="12476" y="13815"/>
                    </a:lnTo>
                    <a:lnTo>
                      <a:pt x="11560" y="13745"/>
                    </a:lnTo>
                    <a:lnTo>
                      <a:pt x="10643" y="13674"/>
                    </a:lnTo>
                    <a:lnTo>
                      <a:pt x="11701" y="13251"/>
                    </a:lnTo>
                    <a:lnTo>
                      <a:pt x="12405" y="12969"/>
                    </a:lnTo>
                    <a:lnTo>
                      <a:pt x="13040" y="12687"/>
                    </a:lnTo>
                    <a:lnTo>
                      <a:pt x="13533" y="12335"/>
                    </a:lnTo>
                    <a:lnTo>
                      <a:pt x="13674" y="12124"/>
                    </a:lnTo>
                    <a:lnTo>
                      <a:pt x="13745" y="11983"/>
                    </a:lnTo>
                    <a:lnTo>
                      <a:pt x="13745" y="11771"/>
                    </a:lnTo>
                    <a:lnTo>
                      <a:pt x="13674" y="11560"/>
                    </a:lnTo>
                    <a:lnTo>
                      <a:pt x="13392" y="11348"/>
                    </a:lnTo>
                    <a:lnTo>
                      <a:pt x="13040" y="11207"/>
                    </a:lnTo>
                    <a:lnTo>
                      <a:pt x="12899" y="11137"/>
                    </a:lnTo>
                    <a:lnTo>
                      <a:pt x="12687" y="11137"/>
                    </a:lnTo>
                    <a:lnTo>
                      <a:pt x="12264" y="11348"/>
                    </a:lnTo>
                    <a:lnTo>
                      <a:pt x="11771" y="11701"/>
                    </a:lnTo>
                    <a:lnTo>
                      <a:pt x="11207" y="12194"/>
                    </a:lnTo>
                    <a:lnTo>
                      <a:pt x="10220" y="13110"/>
                    </a:lnTo>
                    <a:lnTo>
                      <a:pt x="9798" y="13463"/>
                    </a:lnTo>
                    <a:lnTo>
                      <a:pt x="9445" y="13604"/>
                    </a:lnTo>
                    <a:lnTo>
                      <a:pt x="8881" y="13745"/>
                    </a:lnTo>
                    <a:lnTo>
                      <a:pt x="7190" y="13745"/>
                    </a:lnTo>
                    <a:lnTo>
                      <a:pt x="6626" y="13674"/>
                    </a:lnTo>
                    <a:lnTo>
                      <a:pt x="6203" y="13533"/>
                    </a:lnTo>
                    <a:lnTo>
                      <a:pt x="5780" y="13392"/>
                    </a:lnTo>
                    <a:lnTo>
                      <a:pt x="5357" y="13181"/>
                    </a:lnTo>
                    <a:lnTo>
                      <a:pt x="5005" y="12969"/>
                    </a:lnTo>
                    <a:lnTo>
                      <a:pt x="4300" y="12335"/>
                    </a:lnTo>
                    <a:lnTo>
                      <a:pt x="3665" y="11630"/>
                    </a:lnTo>
                    <a:lnTo>
                      <a:pt x="3102" y="10784"/>
                    </a:lnTo>
                    <a:lnTo>
                      <a:pt x="2608" y="9868"/>
                    </a:lnTo>
                    <a:lnTo>
                      <a:pt x="2115" y="8952"/>
                    </a:lnTo>
                    <a:lnTo>
                      <a:pt x="1762" y="8035"/>
                    </a:lnTo>
                    <a:lnTo>
                      <a:pt x="1621" y="7542"/>
                    </a:lnTo>
                    <a:lnTo>
                      <a:pt x="1410" y="6485"/>
                    </a:lnTo>
                    <a:lnTo>
                      <a:pt x="987" y="3665"/>
                    </a:lnTo>
                    <a:lnTo>
                      <a:pt x="846" y="2256"/>
                    </a:lnTo>
                    <a:lnTo>
                      <a:pt x="776" y="1058"/>
                    </a:lnTo>
                    <a:lnTo>
                      <a:pt x="776" y="564"/>
                    </a:lnTo>
                    <a:lnTo>
                      <a:pt x="846" y="282"/>
                    </a:lnTo>
                    <a:lnTo>
                      <a:pt x="917" y="71"/>
                    </a:lnTo>
                    <a:lnTo>
                      <a:pt x="987" y="0"/>
                    </a:lnTo>
                    <a:close/>
                  </a:path>
                </a:pathLst>
              </a:custGeom>
              <a:solidFill>
                <a:srgbClr val="8EBC71"/>
              </a:solidFill>
              <a:ln>
                <a:noFill/>
              </a:ln>
            </p:spPr>
            <p:txBody>
              <a:bodyPr wrap="square" lIns="91425" tIns="91425" rIns="91425" bIns="91425" anchor="ctr" anchorCtr="0">
                <a:noAutofit/>
              </a:bodyPr>
              <a:lstStyle/>
              <a:p>
                <a:pPr lvl="0">
                  <a:spcBef>
                    <a:spcPts val="0"/>
                  </a:spcBef>
                  <a:buNone/>
                </a:pPr>
                <a:endParaRPr/>
              </a:p>
            </p:txBody>
          </p:sp>
          <p:sp>
            <p:nvSpPr>
              <p:cNvPr id="255" name="Shape 255"/>
              <p:cNvSpPr/>
              <p:nvPr/>
            </p:nvSpPr>
            <p:spPr>
              <a:xfrm>
                <a:off x="3501600" y="4357925"/>
                <a:ext cx="151575" cy="297825"/>
              </a:xfrm>
              <a:custGeom>
                <a:avLst/>
                <a:gdLst/>
                <a:ahLst/>
                <a:cxnLst/>
                <a:rect l="0" t="0" r="0" b="0"/>
                <a:pathLst>
                  <a:path w="6063" h="11913" extrusionOk="0">
                    <a:moveTo>
                      <a:pt x="4935" y="0"/>
                    </a:moveTo>
                    <a:lnTo>
                      <a:pt x="3737" y="1410"/>
                    </a:lnTo>
                    <a:lnTo>
                      <a:pt x="3314" y="2326"/>
                    </a:lnTo>
                    <a:lnTo>
                      <a:pt x="2891" y="3243"/>
                    </a:lnTo>
                    <a:lnTo>
                      <a:pt x="2609" y="4230"/>
                    </a:lnTo>
                    <a:lnTo>
                      <a:pt x="2397" y="5216"/>
                    </a:lnTo>
                    <a:lnTo>
                      <a:pt x="1833" y="6908"/>
                    </a:lnTo>
                    <a:lnTo>
                      <a:pt x="1270" y="8459"/>
                    </a:lnTo>
                    <a:lnTo>
                      <a:pt x="494" y="9939"/>
                    </a:lnTo>
                    <a:lnTo>
                      <a:pt x="142" y="10855"/>
                    </a:lnTo>
                    <a:lnTo>
                      <a:pt x="1" y="11137"/>
                    </a:lnTo>
                    <a:lnTo>
                      <a:pt x="71" y="11348"/>
                    </a:lnTo>
                    <a:lnTo>
                      <a:pt x="353" y="11419"/>
                    </a:lnTo>
                    <a:lnTo>
                      <a:pt x="635" y="11348"/>
                    </a:lnTo>
                    <a:lnTo>
                      <a:pt x="847" y="11137"/>
                    </a:lnTo>
                    <a:lnTo>
                      <a:pt x="988" y="10785"/>
                    </a:lnTo>
                    <a:lnTo>
                      <a:pt x="917" y="11207"/>
                    </a:lnTo>
                    <a:lnTo>
                      <a:pt x="917" y="11348"/>
                    </a:lnTo>
                    <a:lnTo>
                      <a:pt x="988" y="11419"/>
                    </a:lnTo>
                    <a:lnTo>
                      <a:pt x="1058" y="11489"/>
                    </a:lnTo>
                    <a:lnTo>
                      <a:pt x="1129" y="11489"/>
                    </a:lnTo>
                    <a:lnTo>
                      <a:pt x="1411" y="11348"/>
                    </a:lnTo>
                    <a:lnTo>
                      <a:pt x="1904" y="10996"/>
                    </a:lnTo>
                    <a:lnTo>
                      <a:pt x="2045" y="10855"/>
                    </a:lnTo>
                    <a:lnTo>
                      <a:pt x="2045" y="10714"/>
                    </a:lnTo>
                    <a:lnTo>
                      <a:pt x="2468" y="10503"/>
                    </a:lnTo>
                    <a:lnTo>
                      <a:pt x="2609" y="10503"/>
                    </a:lnTo>
                    <a:lnTo>
                      <a:pt x="2750" y="10573"/>
                    </a:lnTo>
                    <a:lnTo>
                      <a:pt x="2891" y="10644"/>
                    </a:lnTo>
                    <a:lnTo>
                      <a:pt x="2961" y="10785"/>
                    </a:lnTo>
                    <a:lnTo>
                      <a:pt x="3102" y="11278"/>
                    </a:lnTo>
                    <a:lnTo>
                      <a:pt x="3314" y="11630"/>
                    </a:lnTo>
                    <a:lnTo>
                      <a:pt x="3596" y="11842"/>
                    </a:lnTo>
                    <a:lnTo>
                      <a:pt x="3807" y="11912"/>
                    </a:lnTo>
                    <a:lnTo>
                      <a:pt x="4159" y="11771"/>
                    </a:lnTo>
                    <a:lnTo>
                      <a:pt x="4159" y="11630"/>
                    </a:lnTo>
                    <a:lnTo>
                      <a:pt x="4018" y="11278"/>
                    </a:lnTo>
                    <a:lnTo>
                      <a:pt x="3525" y="10503"/>
                    </a:lnTo>
                    <a:lnTo>
                      <a:pt x="3032" y="9586"/>
                    </a:lnTo>
                    <a:lnTo>
                      <a:pt x="2891" y="9234"/>
                    </a:lnTo>
                    <a:lnTo>
                      <a:pt x="2820" y="8881"/>
                    </a:lnTo>
                    <a:lnTo>
                      <a:pt x="3032" y="8952"/>
                    </a:lnTo>
                    <a:lnTo>
                      <a:pt x="3173" y="9022"/>
                    </a:lnTo>
                    <a:lnTo>
                      <a:pt x="3525" y="9304"/>
                    </a:lnTo>
                    <a:lnTo>
                      <a:pt x="3807" y="9727"/>
                    </a:lnTo>
                    <a:lnTo>
                      <a:pt x="4018" y="10150"/>
                    </a:lnTo>
                    <a:lnTo>
                      <a:pt x="4300" y="10644"/>
                    </a:lnTo>
                    <a:lnTo>
                      <a:pt x="4512" y="10996"/>
                    </a:lnTo>
                    <a:lnTo>
                      <a:pt x="4794" y="11207"/>
                    </a:lnTo>
                    <a:lnTo>
                      <a:pt x="4935" y="11278"/>
                    </a:lnTo>
                    <a:lnTo>
                      <a:pt x="5146" y="11278"/>
                    </a:lnTo>
                    <a:lnTo>
                      <a:pt x="5499" y="11137"/>
                    </a:lnTo>
                    <a:lnTo>
                      <a:pt x="5781" y="10926"/>
                    </a:lnTo>
                    <a:lnTo>
                      <a:pt x="5851" y="10714"/>
                    </a:lnTo>
                    <a:lnTo>
                      <a:pt x="5851" y="10362"/>
                    </a:lnTo>
                    <a:lnTo>
                      <a:pt x="5781" y="10080"/>
                    </a:lnTo>
                    <a:lnTo>
                      <a:pt x="5640" y="9727"/>
                    </a:lnTo>
                    <a:lnTo>
                      <a:pt x="5358" y="9163"/>
                    </a:lnTo>
                    <a:lnTo>
                      <a:pt x="5146" y="8881"/>
                    </a:lnTo>
                    <a:lnTo>
                      <a:pt x="4794" y="8600"/>
                    </a:lnTo>
                    <a:lnTo>
                      <a:pt x="4018" y="8106"/>
                    </a:lnTo>
                    <a:lnTo>
                      <a:pt x="3314" y="7754"/>
                    </a:lnTo>
                    <a:lnTo>
                      <a:pt x="3032" y="7613"/>
                    </a:lnTo>
                    <a:lnTo>
                      <a:pt x="2961" y="7472"/>
                    </a:lnTo>
                    <a:lnTo>
                      <a:pt x="2820" y="7049"/>
                    </a:lnTo>
                    <a:lnTo>
                      <a:pt x="2891" y="6485"/>
                    </a:lnTo>
                    <a:lnTo>
                      <a:pt x="3032" y="5851"/>
                    </a:lnTo>
                    <a:lnTo>
                      <a:pt x="3173" y="5146"/>
                    </a:lnTo>
                    <a:lnTo>
                      <a:pt x="3666" y="3807"/>
                    </a:lnTo>
                    <a:lnTo>
                      <a:pt x="4018" y="2820"/>
                    </a:lnTo>
                    <a:lnTo>
                      <a:pt x="4300" y="4018"/>
                    </a:lnTo>
                    <a:lnTo>
                      <a:pt x="4512" y="4793"/>
                    </a:lnTo>
                    <a:lnTo>
                      <a:pt x="4794" y="5569"/>
                    </a:lnTo>
                    <a:lnTo>
                      <a:pt x="5146" y="6203"/>
                    </a:lnTo>
                    <a:lnTo>
                      <a:pt x="5287" y="6344"/>
                    </a:lnTo>
                    <a:lnTo>
                      <a:pt x="5428" y="6485"/>
                    </a:lnTo>
                    <a:lnTo>
                      <a:pt x="5569" y="6485"/>
                    </a:lnTo>
                    <a:lnTo>
                      <a:pt x="5781" y="6344"/>
                    </a:lnTo>
                    <a:lnTo>
                      <a:pt x="5922" y="6062"/>
                    </a:lnTo>
                    <a:lnTo>
                      <a:pt x="6062" y="5639"/>
                    </a:lnTo>
                    <a:lnTo>
                      <a:pt x="6062" y="5428"/>
                    </a:lnTo>
                    <a:lnTo>
                      <a:pt x="5922" y="5075"/>
                    </a:lnTo>
                    <a:lnTo>
                      <a:pt x="5569" y="4159"/>
                    </a:lnTo>
                    <a:lnTo>
                      <a:pt x="5146" y="3313"/>
                    </a:lnTo>
                    <a:lnTo>
                      <a:pt x="4935" y="2679"/>
                    </a:lnTo>
                    <a:lnTo>
                      <a:pt x="4794" y="1974"/>
                    </a:lnTo>
                    <a:lnTo>
                      <a:pt x="4723" y="1340"/>
                    </a:lnTo>
                    <a:lnTo>
                      <a:pt x="4794" y="776"/>
                    </a:lnTo>
                    <a:lnTo>
                      <a:pt x="4935" y="0"/>
                    </a:lnTo>
                    <a:close/>
                  </a:path>
                </a:pathLst>
              </a:custGeom>
              <a:solidFill>
                <a:srgbClr val="8EBC71"/>
              </a:solidFill>
              <a:ln>
                <a:noFill/>
              </a:ln>
            </p:spPr>
            <p:txBody>
              <a:bodyPr wrap="square" lIns="91425" tIns="91425" rIns="91425" bIns="91425" anchor="ctr" anchorCtr="0">
                <a:noAutofit/>
              </a:bodyPr>
              <a:lstStyle/>
              <a:p>
                <a:pPr lvl="0">
                  <a:spcBef>
                    <a:spcPts val="0"/>
                  </a:spcBef>
                  <a:buNone/>
                </a:pPr>
                <a:endParaRPr/>
              </a:p>
            </p:txBody>
          </p:sp>
          <p:sp>
            <p:nvSpPr>
              <p:cNvPr id="256" name="Shape 256"/>
              <p:cNvSpPr/>
              <p:nvPr/>
            </p:nvSpPr>
            <p:spPr>
              <a:xfrm>
                <a:off x="3487525" y="4421350"/>
                <a:ext cx="82825" cy="112800"/>
              </a:xfrm>
              <a:custGeom>
                <a:avLst/>
                <a:gdLst/>
                <a:ahLst/>
                <a:cxnLst/>
                <a:rect l="0" t="0" r="0" b="0"/>
                <a:pathLst>
                  <a:path w="3313" h="4512" extrusionOk="0">
                    <a:moveTo>
                      <a:pt x="3031" y="1"/>
                    </a:moveTo>
                    <a:lnTo>
                      <a:pt x="2749" y="71"/>
                    </a:lnTo>
                    <a:lnTo>
                      <a:pt x="2326" y="353"/>
                    </a:lnTo>
                    <a:lnTo>
                      <a:pt x="1762" y="776"/>
                    </a:lnTo>
                    <a:lnTo>
                      <a:pt x="1269" y="1199"/>
                    </a:lnTo>
                    <a:lnTo>
                      <a:pt x="705" y="1833"/>
                    </a:lnTo>
                    <a:lnTo>
                      <a:pt x="282" y="2468"/>
                    </a:lnTo>
                    <a:lnTo>
                      <a:pt x="70" y="2750"/>
                    </a:lnTo>
                    <a:lnTo>
                      <a:pt x="0" y="3032"/>
                    </a:lnTo>
                    <a:lnTo>
                      <a:pt x="0" y="3596"/>
                    </a:lnTo>
                    <a:lnTo>
                      <a:pt x="70" y="3878"/>
                    </a:lnTo>
                    <a:lnTo>
                      <a:pt x="211" y="4230"/>
                    </a:lnTo>
                    <a:lnTo>
                      <a:pt x="352" y="4441"/>
                    </a:lnTo>
                    <a:lnTo>
                      <a:pt x="423" y="4512"/>
                    </a:lnTo>
                    <a:lnTo>
                      <a:pt x="634" y="4512"/>
                    </a:lnTo>
                    <a:lnTo>
                      <a:pt x="775" y="4371"/>
                    </a:lnTo>
                    <a:lnTo>
                      <a:pt x="987" y="4018"/>
                    </a:lnTo>
                    <a:lnTo>
                      <a:pt x="1903" y="2609"/>
                    </a:lnTo>
                    <a:lnTo>
                      <a:pt x="2467" y="1693"/>
                    </a:lnTo>
                    <a:lnTo>
                      <a:pt x="2960" y="917"/>
                    </a:lnTo>
                    <a:lnTo>
                      <a:pt x="3242" y="283"/>
                    </a:lnTo>
                    <a:lnTo>
                      <a:pt x="3313" y="71"/>
                    </a:lnTo>
                    <a:lnTo>
                      <a:pt x="3242" y="1"/>
                    </a:lnTo>
                    <a:close/>
                  </a:path>
                </a:pathLst>
              </a:custGeom>
              <a:solidFill>
                <a:srgbClr val="8EBC71"/>
              </a:solidFill>
              <a:ln>
                <a:noFill/>
              </a:ln>
            </p:spPr>
            <p:txBody>
              <a:bodyPr wrap="square" lIns="91425" tIns="91425" rIns="91425" bIns="91425" anchor="ctr" anchorCtr="0">
                <a:noAutofit/>
              </a:bodyPr>
              <a:lstStyle/>
              <a:p>
                <a:pPr lvl="0">
                  <a:spcBef>
                    <a:spcPts val="0"/>
                  </a:spcBef>
                  <a:buNone/>
                </a:pPr>
                <a:endParaRPr/>
              </a:p>
            </p:txBody>
          </p:sp>
          <p:sp>
            <p:nvSpPr>
              <p:cNvPr id="257" name="Shape 257"/>
              <p:cNvSpPr/>
              <p:nvPr/>
            </p:nvSpPr>
            <p:spPr>
              <a:xfrm>
                <a:off x="3621425" y="4657475"/>
                <a:ext cx="89900" cy="84625"/>
              </a:xfrm>
              <a:custGeom>
                <a:avLst/>
                <a:gdLst/>
                <a:ahLst/>
                <a:cxnLst/>
                <a:rect l="0" t="0" r="0" b="0"/>
                <a:pathLst>
                  <a:path w="3596" h="3385" extrusionOk="0">
                    <a:moveTo>
                      <a:pt x="3595" y="1"/>
                    </a:moveTo>
                    <a:lnTo>
                      <a:pt x="3102" y="71"/>
                    </a:lnTo>
                    <a:lnTo>
                      <a:pt x="2538" y="283"/>
                    </a:lnTo>
                    <a:lnTo>
                      <a:pt x="2045" y="565"/>
                    </a:lnTo>
                    <a:lnTo>
                      <a:pt x="1551" y="917"/>
                    </a:lnTo>
                    <a:lnTo>
                      <a:pt x="1058" y="1340"/>
                    </a:lnTo>
                    <a:lnTo>
                      <a:pt x="635" y="1763"/>
                    </a:lnTo>
                    <a:lnTo>
                      <a:pt x="353" y="2256"/>
                    </a:lnTo>
                    <a:lnTo>
                      <a:pt x="142" y="2679"/>
                    </a:lnTo>
                    <a:lnTo>
                      <a:pt x="1" y="2961"/>
                    </a:lnTo>
                    <a:lnTo>
                      <a:pt x="1" y="3173"/>
                    </a:lnTo>
                    <a:lnTo>
                      <a:pt x="1" y="3314"/>
                    </a:lnTo>
                    <a:lnTo>
                      <a:pt x="71" y="3384"/>
                    </a:lnTo>
                    <a:lnTo>
                      <a:pt x="353" y="3384"/>
                    </a:lnTo>
                    <a:lnTo>
                      <a:pt x="706" y="3173"/>
                    </a:lnTo>
                    <a:lnTo>
                      <a:pt x="1410" y="2609"/>
                    </a:lnTo>
                    <a:lnTo>
                      <a:pt x="1692" y="2397"/>
                    </a:lnTo>
                    <a:lnTo>
                      <a:pt x="2115" y="1904"/>
                    </a:lnTo>
                    <a:lnTo>
                      <a:pt x="2609" y="1058"/>
                    </a:lnTo>
                    <a:lnTo>
                      <a:pt x="3173" y="353"/>
                    </a:lnTo>
                    <a:lnTo>
                      <a:pt x="3384" y="142"/>
                    </a:lnTo>
                    <a:lnTo>
                      <a:pt x="3595" y="1"/>
                    </a:lnTo>
                    <a:close/>
                  </a:path>
                </a:pathLst>
              </a:custGeom>
              <a:solidFill>
                <a:srgbClr val="8EBC71"/>
              </a:solidFill>
              <a:ln>
                <a:noFill/>
              </a:ln>
            </p:spPr>
            <p:txBody>
              <a:bodyPr wrap="square" lIns="91425" tIns="91425" rIns="91425" bIns="91425" anchor="ctr" anchorCtr="0">
                <a:noAutofit/>
              </a:bodyPr>
              <a:lstStyle/>
              <a:p>
                <a:pPr lvl="0">
                  <a:spcBef>
                    <a:spcPts val="0"/>
                  </a:spcBef>
                  <a:buNone/>
                </a:pPr>
                <a:endParaRPr/>
              </a:p>
            </p:txBody>
          </p:sp>
        </p:grpSp>
        <p:sp>
          <p:nvSpPr>
            <p:cNvPr id="258" name="Shape 258"/>
            <p:cNvSpPr/>
            <p:nvPr/>
          </p:nvSpPr>
          <p:spPr>
            <a:xfrm>
              <a:off x="1660700" y="3957925"/>
              <a:ext cx="244950" cy="246725"/>
            </a:xfrm>
            <a:custGeom>
              <a:avLst/>
              <a:gdLst/>
              <a:ahLst/>
              <a:cxnLst/>
              <a:rect l="0" t="0" r="0" b="0"/>
              <a:pathLst>
                <a:path w="9798" h="9869" extrusionOk="0">
                  <a:moveTo>
                    <a:pt x="4582" y="635"/>
                  </a:moveTo>
                  <a:lnTo>
                    <a:pt x="4864" y="705"/>
                  </a:lnTo>
                  <a:lnTo>
                    <a:pt x="5145" y="846"/>
                  </a:lnTo>
                  <a:lnTo>
                    <a:pt x="5357" y="1058"/>
                  </a:lnTo>
                  <a:lnTo>
                    <a:pt x="5498" y="1269"/>
                  </a:lnTo>
                  <a:lnTo>
                    <a:pt x="5568" y="1481"/>
                  </a:lnTo>
                  <a:lnTo>
                    <a:pt x="5568" y="1763"/>
                  </a:lnTo>
                  <a:lnTo>
                    <a:pt x="5568" y="2045"/>
                  </a:lnTo>
                  <a:lnTo>
                    <a:pt x="5357" y="2679"/>
                  </a:lnTo>
                  <a:lnTo>
                    <a:pt x="4864" y="3807"/>
                  </a:lnTo>
                  <a:lnTo>
                    <a:pt x="4723" y="4230"/>
                  </a:lnTo>
                  <a:lnTo>
                    <a:pt x="4652" y="4441"/>
                  </a:lnTo>
                  <a:lnTo>
                    <a:pt x="4723" y="4582"/>
                  </a:lnTo>
                  <a:lnTo>
                    <a:pt x="3736" y="3948"/>
                  </a:lnTo>
                  <a:lnTo>
                    <a:pt x="2890" y="3243"/>
                  </a:lnTo>
                  <a:lnTo>
                    <a:pt x="2679" y="3031"/>
                  </a:lnTo>
                  <a:lnTo>
                    <a:pt x="2538" y="2820"/>
                  </a:lnTo>
                  <a:lnTo>
                    <a:pt x="2467" y="2538"/>
                  </a:lnTo>
                  <a:lnTo>
                    <a:pt x="2467" y="2326"/>
                  </a:lnTo>
                  <a:lnTo>
                    <a:pt x="2538" y="2045"/>
                  </a:lnTo>
                  <a:lnTo>
                    <a:pt x="2608" y="1833"/>
                  </a:lnTo>
                  <a:lnTo>
                    <a:pt x="2890" y="1340"/>
                  </a:lnTo>
                  <a:lnTo>
                    <a:pt x="3313" y="987"/>
                  </a:lnTo>
                  <a:lnTo>
                    <a:pt x="3806" y="705"/>
                  </a:lnTo>
                  <a:lnTo>
                    <a:pt x="4370" y="635"/>
                  </a:lnTo>
                  <a:close/>
                  <a:moveTo>
                    <a:pt x="7753" y="2820"/>
                  </a:moveTo>
                  <a:lnTo>
                    <a:pt x="8106" y="2890"/>
                  </a:lnTo>
                  <a:lnTo>
                    <a:pt x="8388" y="2961"/>
                  </a:lnTo>
                  <a:lnTo>
                    <a:pt x="8599" y="3102"/>
                  </a:lnTo>
                  <a:lnTo>
                    <a:pt x="8740" y="3313"/>
                  </a:lnTo>
                  <a:lnTo>
                    <a:pt x="8881" y="3525"/>
                  </a:lnTo>
                  <a:lnTo>
                    <a:pt x="8952" y="3807"/>
                  </a:lnTo>
                  <a:lnTo>
                    <a:pt x="8952" y="4089"/>
                  </a:lnTo>
                  <a:lnTo>
                    <a:pt x="8952" y="4371"/>
                  </a:lnTo>
                  <a:lnTo>
                    <a:pt x="8952" y="4652"/>
                  </a:lnTo>
                  <a:lnTo>
                    <a:pt x="8811" y="4864"/>
                  </a:lnTo>
                  <a:lnTo>
                    <a:pt x="8740" y="5146"/>
                  </a:lnTo>
                  <a:lnTo>
                    <a:pt x="8529" y="5357"/>
                  </a:lnTo>
                  <a:lnTo>
                    <a:pt x="8317" y="5498"/>
                  </a:lnTo>
                  <a:lnTo>
                    <a:pt x="8106" y="5639"/>
                  </a:lnTo>
                  <a:lnTo>
                    <a:pt x="7824" y="5710"/>
                  </a:lnTo>
                  <a:lnTo>
                    <a:pt x="7471" y="5639"/>
                  </a:lnTo>
                  <a:lnTo>
                    <a:pt x="7049" y="5569"/>
                  </a:lnTo>
                  <a:lnTo>
                    <a:pt x="6696" y="5428"/>
                  </a:lnTo>
                  <a:lnTo>
                    <a:pt x="6414" y="5287"/>
                  </a:lnTo>
                  <a:lnTo>
                    <a:pt x="6203" y="5075"/>
                  </a:lnTo>
                  <a:lnTo>
                    <a:pt x="6132" y="4864"/>
                  </a:lnTo>
                  <a:lnTo>
                    <a:pt x="5991" y="4582"/>
                  </a:lnTo>
                  <a:lnTo>
                    <a:pt x="5991" y="4371"/>
                  </a:lnTo>
                  <a:lnTo>
                    <a:pt x="6062" y="4089"/>
                  </a:lnTo>
                  <a:lnTo>
                    <a:pt x="6132" y="3807"/>
                  </a:lnTo>
                  <a:lnTo>
                    <a:pt x="6273" y="3595"/>
                  </a:lnTo>
                  <a:lnTo>
                    <a:pt x="6414" y="3384"/>
                  </a:lnTo>
                  <a:lnTo>
                    <a:pt x="6626" y="3172"/>
                  </a:lnTo>
                  <a:lnTo>
                    <a:pt x="6908" y="3031"/>
                  </a:lnTo>
                  <a:lnTo>
                    <a:pt x="7189" y="2890"/>
                  </a:lnTo>
                  <a:lnTo>
                    <a:pt x="7471" y="2820"/>
                  </a:lnTo>
                  <a:close/>
                  <a:moveTo>
                    <a:pt x="5921" y="5992"/>
                  </a:moveTo>
                  <a:lnTo>
                    <a:pt x="6555" y="6133"/>
                  </a:lnTo>
                  <a:lnTo>
                    <a:pt x="7260" y="6415"/>
                  </a:lnTo>
                  <a:lnTo>
                    <a:pt x="7824" y="6767"/>
                  </a:lnTo>
                  <a:lnTo>
                    <a:pt x="8035" y="6978"/>
                  </a:lnTo>
                  <a:lnTo>
                    <a:pt x="8176" y="7190"/>
                  </a:lnTo>
                  <a:lnTo>
                    <a:pt x="8317" y="7401"/>
                  </a:lnTo>
                  <a:lnTo>
                    <a:pt x="8317" y="7613"/>
                  </a:lnTo>
                  <a:lnTo>
                    <a:pt x="8247" y="7824"/>
                  </a:lnTo>
                  <a:lnTo>
                    <a:pt x="8035" y="8036"/>
                  </a:lnTo>
                  <a:lnTo>
                    <a:pt x="7683" y="8318"/>
                  </a:lnTo>
                  <a:lnTo>
                    <a:pt x="7260" y="8529"/>
                  </a:lnTo>
                  <a:lnTo>
                    <a:pt x="6837" y="8670"/>
                  </a:lnTo>
                  <a:lnTo>
                    <a:pt x="6414" y="8741"/>
                  </a:lnTo>
                  <a:lnTo>
                    <a:pt x="5991" y="8741"/>
                  </a:lnTo>
                  <a:lnTo>
                    <a:pt x="5639" y="8670"/>
                  </a:lnTo>
                  <a:lnTo>
                    <a:pt x="5286" y="8529"/>
                  </a:lnTo>
                  <a:lnTo>
                    <a:pt x="4934" y="8388"/>
                  </a:lnTo>
                  <a:lnTo>
                    <a:pt x="4652" y="8177"/>
                  </a:lnTo>
                  <a:lnTo>
                    <a:pt x="4441" y="7965"/>
                  </a:lnTo>
                  <a:lnTo>
                    <a:pt x="4300" y="7683"/>
                  </a:lnTo>
                  <a:lnTo>
                    <a:pt x="4229" y="7401"/>
                  </a:lnTo>
                  <a:lnTo>
                    <a:pt x="4300" y="7119"/>
                  </a:lnTo>
                  <a:lnTo>
                    <a:pt x="4370" y="6767"/>
                  </a:lnTo>
                  <a:lnTo>
                    <a:pt x="4652" y="6415"/>
                  </a:lnTo>
                  <a:lnTo>
                    <a:pt x="5004" y="6062"/>
                  </a:lnTo>
                  <a:lnTo>
                    <a:pt x="5145" y="5992"/>
                  </a:lnTo>
                  <a:close/>
                  <a:moveTo>
                    <a:pt x="4229" y="5498"/>
                  </a:moveTo>
                  <a:lnTo>
                    <a:pt x="3877" y="6767"/>
                  </a:lnTo>
                  <a:lnTo>
                    <a:pt x="3313" y="7965"/>
                  </a:lnTo>
                  <a:lnTo>
                    <a:pt x="3031" y="8459"/>
                  </a:lnTo>
                  <a:lnTo>
                    <a:pt x="2608" y="8670"/>
                  </a:lnTo>
                  <a:lnTo>
                    <a:pt x="2256" y="8811"/>
                  </a:lnTo>
                  <a:lnTo>
                    <a:pt x="1903" y="8811"/>
                  </a:lnTo>
                  <a:lnTo>
                    <a:pt x="1551" y="8600"/>
                  </a:lnTo>
                  <a:lnTo>
                    <a:pt x="1269" y="8318"/>
                  </a:lnTo>
                  <a:lnTo>
                    <a:pt x="1057" y="7895"/>
                  </a:lnTo>
                  <a:lnTo>
                    <a:pt x="916" y="7401"/>
                  </a:lnTo>
                  <a:lnTo>
                    <a:pt x="916" y="6978"/>
                  </a:lnTo>
                  <a:lnTo>
                    <a:pt x="987" y="6697"/>
                  </a:lnTo>
                  <a:lnTo>
                    <a:pt x="1057" y="6415"/>
                  </a:lnTo>
                  <a:lnTo>
                    <a:pt x="1128" y="6203"/>
                  </a:lnTo>
                  <a:lnTo>
                    <a:pt x="1339" y="5992"/>
                  </a:lnTo>
                  <a:lnTo>
                    <a:pt x="1480" y="5851"/>
                  </a:lnTo>
                  <a:lnTo>
                    <a:pt x="1974" y="5639"/>
                  </a:lnTo>
                  <a:lnTo>
                    <a:pt x="2538" y="5498"/>
                  </a:lnTo>
                  <a:close/>
                  <a:moveTo>
                    <a:pt x="4652" y="0"/>
                  </a:moveTo>
                  <a:lnTo>
                    <a:pt x="4018" y="141"/>
                  </a:lnTo>
                  <a:lnTo>
                    <a:pt x="3383" y="423"/>
                  </a:lnTo>
                  <a:lnTo>
                    <a:pt x="2749" y="776"/>
                  </a:lnTo>
                  <a:lnTo>
                    <a:pt x="2185" y="1269"/>
                  </a:lnTo>
                  <a:lnTo>
                    <a:pt x="1833" y="1833"/>
                  </a:lnTo>
                  <a:lnTo>
                    <a:pt x="1692" y="2115"/>
                  </a:lnTo>
                  <a:lnTo>
                    <a:pt x="1551" y="2397"/>
                  </a:lnTo>
                  <a:lnTo>
                    <a:pt x="1551" y="2679"/>
                  </a:lnTo>
                  <a:lnTo>
                    <a:pt x="1551" y="3031"/>
                  </a:lnTo>
                  <a:lnTo>
                    <a:pt x="1692" y="3313"/>
                  </a:lnTo>
                  <a:lnTo>
                    <a:pt x="1833" y="3595"/>
                  </a:lnTo>
                  <a:lnTo>
                    <a:pt x="2044" y="3877"/>
                  </a:lnTo>
                  <a:lnTo>
                    <a:pt x="2397" y="4089"/>
                  </a:lnTo>
                  <a:lnTo>
                    <a:pt x="2820" y="4371"/>
                  </a:lnTo>
                  <a:lnTo>
                    <a:pt x="3313" y="4582"/>
                  </a:lnTo>
                  <a:lnTo>
                    <a:pt x="3947" y="4793"/>
                  </a:lnTo>
                  <a:lnTo>
                    <a:pt x="4652" y="4934"/>
                  </a:lnTo>
                  <a:lnTo>
                    <a:pt x="4511" y="5075"/>
                  </a:lnTo>
                  <a:lnTo>
                    <a:pt x="4300" y="5146"/>
                  </a:lnTo>
                  <a:lnTo>
                    <a:pt x="3736" y="5146"/>
                  </a:lnTo>
                  <a:lnTo>
                    <a:pt x="3031" y="5005"/>
                  </a:lnTo>
                  <a:lnTo>
                    <a:pt x="2256" y="4864"/>
                  </a:lnTo>
                  <a:lnTo>
                    <a:pt x="1480" y="4864"/>
                  </a:lnTo>
                  <a:lnTo>
                    <a:pt x="1128" y="5005"/>
                  </a:lnTo>
                  <a:lnTo>
                    <a:pt x="846" y="5146"/>
                  </a:lnTo>
                  <a:lnTo>
                    <a:pt x="564" y="5357"/>
                  </a:lnTo>
                  <a:lnTo>
                    <a:pt x="282" y="5710"/>
                  </a:lnTo>
                  <a:lnTo>
                    <a:pt x="141" y="6203"/>
                  </a:lnTo>
                  <a:lnTo>
                    <a:pt x="0" y="6767"/>
                  </a:lnTo>
                  <a:lnTo>
                    <a:pt x="0" y="7260"/>
                  </a:lnTo>
                  <a:lnTo>
                    <a:pt x="71" y="7683"/>
                  </a:lnTo>
                  <a:lnTo>
                    <a:pt x="141" y="8106"/>
                  </a:lnTo>
                  <a:lnTo>
                    <a:pt x="282" y="8459"/>
                  </a:lnTo>
                  <a:lnTo>
                    <a:pt x="494" y="8811"/>
                  </a:lnTo>
                  <a:lnTo>
                    <a:pt x="705" y="9093"/>
                  </a:lnTo>
                  <a:lnTo>
                    <a:pt x="987" y="9375"/>
                  </a:lnTo>
                  <a:lnTo>
                    <a:pt x="1269" y="9586"/>
                  </a:lnTo>
                  <a:lnTo>
                    <a:pt x="1621" y="9727"/>
                  </a:lnTo>
                  <a:lnTo>
                    <a:pt x="1974" y="9798"/>
                  </a:lnTo>
                  <a:lnTo>
                    <a:pt x="2326" y="9868"/>
                  </a:lnTo>
                  <a:lnTo>
                    <a:pt x="2679" y="9798"/>
                  </a:lnTo>
                  <a:lnTo>
                    <a:pt x="3031" y="9657"/>
                  </a:lnTo>
                  <a:lnTo>
                    <a:pt x="3383" y="9445"/>
                  </a:lnTo>
                  <a:lnTo>
                    <a:pt x="3736" y="9163"/>
                  </a:lnTo>
                  <a:lnTo>
                    <a:pt x="4018" y="8741"/>
                  </a:lnTo>
                  <a:lnTo>
                    <a:pt x="4018" y="8952"/>
                  </a:lnTo>
                  <a:lnTo>
                    <a:pt x="4088" y="9163"/>
                  </a:lnTo>
                  <a:lnTo>
                    <a:pt x="4229" y="9375"/>
                  </a:lnTo>
                  <a:lnTo>
                    <a:pt x="4300" y="9516"/>
                  </a:lnTo>
                  <a:lnTo>
                    <a:pt x="4723" y="9727"/>
                  </a:lnTo>
                  <a:lnTo>
                    <a:pt x="5145" y="9798"/>
                  </a:lnTo>
                  <a:lnTo>
                    <a:pt x="5709" y="9798"/>
                  </a:lnTo>
                  <a:lnTo>
                    <a:pt x="6273" y="9727"/>
                  </a:lnTo>
                  <a:lnTo>
                    <a:pt x="6837" y="9586"/>
                  </a:lnTo>
                  <a:lnTo>
                    <a:pt x="7401" y="9375"/>
                  </a:lnTo>
                  <a:lnTo>
                    <a:pt x="7965" y="9093"/>
                  </a:lnTo>
                  <a:lnTo>
                    <a:pt x="8458" y="8741"/>
                  </a:lnTo>
                  <a:lnTo>
                    <a:pt x="8811" y="8388"/>
                  </a:lnTo>
                  <a:lnTo>
                    <a:pt x="9093" y="7965"/>
                  </a:lnTo>
                  <a:lnTo>
                    <a:pt x="9234" y="7542"/>
                  </a:lnTo>
                  <a:lnTo>
                    <a:pt x="9234" y="7331"/>
                  </a:lnTo>
                  <a:lnTo>
                    <a:pt x="9163" y="7190"/>
                  </a:lnTo>
                  <a:lnTo>
                    <a:pt x="9093" y="6978"/>
                  </a:lnTo>
                  <a:lnTo>
                    <a:pt x="8952" y="6767"/>
                  </a:lnTo>
                  <a:lnTo>
                    <a:pt x="8740" y="6556"/>
                  </a:lnTo>
                  <a:lnTo>
                    <a:pt x="8458" y="6344"/>
                  </a:lnTo>
                  <a:lnTo>
                    <a:pt x="8811" y="6203"/>
                  </a:lnTo>
                  <a:lnTo>
                    <a:pt x="9093" y="5992"/>
                  </a:lnTo>
                  <a:lnTo>
                    <a:pt x="9374" y="5710"/>
                  </a:lnTo>
                  <a:lnTo>
                    <a:pt x="9515" y="5357"/>
                  </a:lnTo>
                  <a:lnTo>
                    <a:pt x="9656" y="5005"/>
                  </a:lnTo>
                  <a:lnTo>
                    <a:pt x="9727" y="4652"/>
                  </a:lnTo>
                  <a:lnTo>
                    <a:pt x="9797" y="4230"/>
                  </a:lnTo>
                  <a:lnTo>
                    <a:pt x="9797" y="3877"/>
                  </a:lnTo>
                  <a:lnTo>
                    <a:pt x="9727" y="3525"/>
                  </a:lnTo>
                  <a:lnTo>
                    <a:pt x="9656" y="3172"/>
                  </a:lnTo>
                  <a:lnTo>
                    <a:pt x="9515" y="2890"/>
                  </a:lnTo>
                  <a:lnTo>
                    <a:pt x="9374" y="2679"/>
                  </a:lnTo>
                  <a:lnTo>
                    <a:pt x="9163" y="2467"/>
                  </a:lnTo>
                  <a:lnTo>
                    <a:pt x="8952" y="2256"/>
                  </a:lnTo>
                  <a:lnTo>
                    <a:pt x="8740" y="2186"/>
                  </a:lnTo>
                  <a:lnTo>
                    <a:pt x="8458" y="2045"/>
                  </a:lnTo>
                  <a:lnTo>
                    <a:pt x="7965" y="1974"/>
                  </a:lnTo>
                  <a:lnTo>
                    <a:pt x="7401" y="2115"/>
                  </a:lnTo>
                  <a:lnTo>
                    <a:pt x="6837" y="2397"/>
                  </a:lnTo>
                  <a:lnTo>
                    <a:pt x="6273" y="2749"/>
                  </a:lnTo>
                  <a:lnTo>
                    <a:pt x="6344" y="2186"/>
                  </a:lnTo>
                  <a:lnTo>
                    <a:pt x="6344" y="1692"/>
                  </a:lnTo>
                  <a:lnTo>
                    <a:pt x="6273" y="1269"/>
                  </a:lnTo>
                  <a:lnTo>
                    <a:pt x="6132" y="917"/>
                  </a:lnTo>
                  <a:lnTo>
                    <a:pt x="5991" y="635"/>
                  </a:lnTo>
                  <a:lnTo>
                    <a:pt x="5780" y="353"/>
                  </a:lnTo>
                  <a:lnTo>
                    <a:pt x="5498" y="212"/>
                  </a:lnTo>
                  <a:lnTo>
                    <a:pt x="5286" y="71"/>
                  </a:lnTo>
                  <a:lnTo>
                    <a:pt x="4934" y="71"/>
                  </a:lnTo>
                  <a:lnTo>
                    <a:pt x="4652" y="0"/>
                  </a:lnTo>
                  <a:close/>
                </a:path>
              </a:pathLst>
            </a:custGeom>
            <a:solidFill>
              <a:srgbClr val="EDDC7A"/>
            </a:solidFill>
            <a:ln>
              <a:noFill/>
            </a:ln>
          </p:spPr>
          <p:txBody>
            <a:bodyPr wrap="square" lIns="91425" tIns="91425" rIns="91425" bIns="91425" anchor="ctr" anchorCtr="0">
              <a:noAutofit/>
            </a:bodyPr>
            <a:lstStyle/>
            <a:p>
              <a:pPr lvl="0">
                <a:spcBef>
                  <a:spcPts val="0"/>
                </a:spcBef>
                <a:buNone/>
              </a:pPr>
              <a:endParaRPr/>
            </a:p>
          </p:txBody>
        </p:sp>
        <p:sp>
          <p:nvSpPr>
            <p:cNvPr id="259" name="Shape 259"/>
            <p:cNvSpPr/>
            <p:nvPr/>
          </p:nvSpPr>
          <p:spPr>
            <a:xfrm>
              <a:off x="971725" y="3707700"/>
              <a:ext cx="220275" cy="341875"/>
            </a:xfrm>
            <a:custGeom>
              <a:avLst/>
              <a:gdLst/>
              <a:ahLst/>
              <a:cxnLst/>
              <a:rect l="0" t="0" r="0" b="0"/>
              <a:pathLst>
                <a:path w="8811" h="13675" extrusionOk="0">
                  <a:moveTo>
                    <a:pt x="5075" y="6838"/>
                  </a:moveTo>
                  <a:lnTo>
                    <a:pt x="5921" y="7261"/>
                  </a:lnTo>
                  <a:lnTo>
                    <a:pt x="6907" y="7824"/>
                  </a:lnTo>
                  <a:lnTo>
                    <a:pt x="7330" y="8177"/>
                  </a:lnTo>
                  <a:lnTo>
                    <a:pt x="7683" y="8529"/>
                  </a:lnTo>
                  <a:lnTo>
                    <a:pt x="8035" y="8952"/>
                  </a:lnTo>
                  <a:lnTo>
                    <a:pt x="8247" y="9375"/>
                  </a:lnTo>
                  <a:lnTo>
                    <a:pt x="8247" y="9375"/>
                  </a:lnTo>
                  <a:lnTo>
                    <a:pt x="7330" y="8811"/>
                  </a:lnTo>
                  <a:lnTo>
                    <a:pt x="6485" y="8318"/>
                  </a:lnTo>
                  <a:lnTo>
                    <a:pt x="6132" y="8036"/>
                  </a:lnTo>
                  <a:lnTo>
                    <a:pt x="5709" y="7684"/>
                  </a:lnTo>
                  <a:lnTo>
                    <a:pt x="5357" y="7331"/>
                  </a:lnTo>
                  <a:lnTo>
                    <a:pt x="5075" y="6838"/>
                  </a:lnTo>
                  <a:close/>
                  <a:moveTo>
                    <a:pt x="3877" y="7261"/>
                  </a:moveTo>
                  <a:lnTo>
                    <a:pt x="4370" y="10009"/>
                  </a:lnTo>
                  <a:lnTo>
                    <a:pt x="4652" y="11701"/>
                  </a:lnTo>
                  <a:lnTo>
                    <a:pt x="4722" y="12406"/>
                  </a:lnTo>
                  <a:lnTo>
                    <a:pt x="4159" y="11983"/>
                  </a:lnTo>
                  <a:lnTo>
                    <a:pt x="3947" y="9657"/>
                  </a:lnTo>
                  <a:lnTo>
                    <a:pt x="3877" y="7261"/>
                  </a:lnTo>
                  <a:close/>
                  <a:moveTo>
                    <a:pt x="3383" y="1"/>
                  </a:moveTo>
                  <a:lnTo>
                    <a:pt x="3242" y="71"/>
                  </a:lnTo>
                  <a:lnTo>
                    <a:pt x="3172" y="212"/>
                  </a:lnTo>
                  <a:lnTo>
                    <a:pt x="3101" y="494"/>
                  </a:lnTo>
                  <a:lnTo>
                    <a:pt x="2960" y="1199"/>
                  </a:lnTo>
                  <a:lnTo>
                    <a:pt x="2890" y="2115"/>
                  </a:lnTo>
                  <a:lnTo>
                    <a:pt x="2749" y="4018"/>
                  </a:lnTo>
                  <a:lnTo>
                    <a:pt x="2678" y="5358"/>
                  </a:lnTo>
                  <a:lnTo>
                    <a:pt x="2678" y="6133"/>
                  </a:lnTo>
                  <a:lnTo>
                    <a:pt x="2608" y="7120"/>
                  </a:lnTo>
                  <a:lnTo>
                    <a:pt x="2608" y="8177"/>
                  </a:lnTo>
                  <a:lnTo>
                    <a:pt x="2537" y="9305"/>
                  </a:lnTo>
                  <a:lnTo>
                    <a:pt x="2326" y="10432"/>
                  </a:lnTo>
                  <a:lnTo>
                    <a:pt x="2185" y="10926"/>
                  </a:lnTo>
                  <a:lnTo>
                    <a:pt x="2044" y="11419"/>
                  </a:lnTo>
                  <a:lnTo>
                    <a:pt x="1833" y="11842"/>
                  </a:lnTo>
                  <a:lnTo>
                    <a:pt x="1551" y="12265"/>
                  </a:lnTo>
                  <a:lnTo>
                    <a:pt x="1269" y="12547"/>
                  </a:lnTo>
                  <a:lnTo>
                    <a:pt x="916" y="12829"/>
                  </a:lnTo>
                  <a:lnTo>
                    <a:pt x="916" y="12758"/>
                  </a:lnTo>
                  <a:lnTo>
                    <a:pt x="916" y="12547"/>
                  </a:lnTo>
                  <a:lnTo>
                    <a:pt x="1057" y="11772"/>
                  </a:lnTo>
                  <a:lnTo>
                    <a:pt x="1551" y="9375"/>
                  </a:lnTo>
                  <a:lnTo>
                    <a:pt x="1903" y="8106"/>
                  </a:lnTo>
                  <a:lnTo>
                    <a:pt x="2256" y="7049"/>
                  </a:lnTo>
                  <a:lnTo>
                    <a:pt x="2537" y="6274"/>
                  </a:lnTo>
                  <a:lnTo>
                    <a:pt x="2678" y="6062"/>
                  </a:lnTo>
                  <a:lnTo>
                    <a:pt x="2537" y="6203"/>
                  </a:lnTo>
                  <a:lnTo>
                    <a:pt x="2185" y="6767"/>
                  </a:lnTo>
                  <a:lnTo>
                    <a:pt x="1762" y="7613"/>
                  </a:lnTo>
                  <a:lnTo>
                    <a:pt x="1339" y="8600"/>
                  </a:lnTo>
                  <a:lnTo>
                    <a:pt x="493" y="10573"/>
                  </a:lnTo>
                  <a:lnTo>
                    <a:pt x="71" y="11631"/>
                  </a:lnTo>
                  <a:lnTo>
                    <a:pt x="0" y="12335"/>
                  </a:lnTo>
                  <a:lnTo>
                    <a:pt x="0" y="12899"/>
                  </a:lnTo>
                  <a:lnTo>
                    <a:pt x="0" y="13252"/>
                  </a:lnTo>
                  <a:lnTo>
                    <a:pt x="141" y="13534"/>
                  </a:lnTo>
                  <a:lnTo>
                    <a:pt x="282" y="13604"/>
                  </a:lnTo>
                  <a:lnTo>
                    <a:pt x="493" y="13675"/>
                  </a:lnTo>
                  <a:lnTo>
                    <a:pt x="705" y="13604"/>
                  </a:lnTo>
                  <a:lnTo>
                    <a:pt x="987" y="13393"/>
                  </a:lnTo>
                  <a:lnTo>
                    <a:pt x="1551" y="12899"/>
                  </a:lnTo>
                  <a:lnTo>
                    <a:pt x="2115" y="12124"/>
                  </a:lnTo>
                  <a:lnTo>
                    <a:pt x="2608" y="11278"/>
                  </a:lnTo>
                  <a:lnTo>
                    <a:pt x="2960" y="10432"/>
                  </a:lnTo>
                  <a:lnTo>
                    <a:pt x="3101" y="11419"/>
                  </a:lnTo>
                  <a:lnTo>
                    <a:pt x="3242" y="12124"/>
                  </a:lnTo>
                  <a:lnTo>
                    <a:pt x="3454" y="12758"/>
                  </a:lnTo>
                  <a:lnTo>
                    <a:pt x="3736" y="13252"/>
                  </a:lnTo>
                  <a:lnTo>
                    <a:pt x="3947" y="13463"/>
                  </a:lnTo>
                  <a:lnTo>
                    <a:pt x="4159" y="13604"/>
                  </a:lnTo>
                  <a:lnTo>
                    <a:pt x="4370" y="13675"/>
                  </a:lnTo>
                  <a:lnTo>
                    <a:pt x="4582" y="13675"/>
                  </a:lnTo>
                  <a:lnTo>
                    <a:pt x="4863" y="13604"/>
                  </a:lnTo>
                  <a:lnTo>
                    <a:pt x="5145" y="13393"/>
                  </a:lnTo>
                  <a:lnTo>
                    <a:pt x="5357" y="13252"/>
                  </a:lnTo>
                  <a:lnTo>
                    <a:pt x="5498" y="12970"/>
                  </a:lnTo>
                  <a:lnTo>
                    <a:pt x="5568" y="12758"/>
                  </a:lnTo>
                  <a:lnTo>
                    <a:pt x="5639" y="12476"/>
                  </a:lnTo>
                  <a:lnTo>
                    <a:pt x="5639" y="11772"/>
                  </a:lnTo>
                  <a:lnTo>
                    <a:pt x="5639" y="11067"/>
                  </a:lnTo>
                  <a:lnTo>
                    <a:pt x="5357" y="9657"/>
                  </a:lnTo>
                  <a:lnTo>
                    <a:pt x="5145" y="8600"/>
                  </a:lnTo>
                  <a:lnTo>
                    <a:pt x="5498" y="8882"/>
                  </a:lnTo>
                  <a:lnTo>
                    <a:pt x="5921" y="9093"/>
                  </a:lnTo>
                  <a:lnTo>
                    <a:pt x="6696" y="9516"/>
                  </a:lnTo>
                  <a:lnTo>
                    <a:pt x="7471" y="9939"/>
                  </a:lnTo>
                  <a:lnTo>
                    <a:pt x="7894" y="10221"/>
                  </a:lnTo>
                  <a:lnTo>
                    <a:pt x="8176" y="10503"/>
                  </a:lnTo>
                  <a:lnTo>
                    <a:pt x="8317" y="10644"/>
                  </a:lnTo>
                  <a:lnTo>
                    <a:pt x="8458" y="10714"/>
                  </a:lnTo>
                  <a:lnTo>
                    <a:pt x="8599" y="10714"/>
                  </a:lnTo>
                  <a:lnTo>
                    <a:pt x="8670" y="10644"/>
                  </a:lnTo>
                  <a:lnTo>
                    <a:pt x="8740" y="10362"/>
                  </a:lnTo>
                  <a:lnTo>
                    <a:pt x="8811" y="10009"/>
                  </a:lnTo>
                  <a:lnTo>
                    <a:pt x="8811" y="9023"/>
                  </a:lnTo>
                  <a:lnTo>
                    <a:pt x="8670" y="8388"/>
                  </a:lnTo>
                  <a:lnTo>
                    <a:pt x="8529" y="8106"/>
                  </a:lnTo>
                  <a:lnTo>
                    <a:pt x="8317" y="7895"/>
                  </a:lnTo>
                  <a:lnTo>
                    <a:pt x="7894" y="7402"/>
                  </a:lnTo>
                  <a:lnTo>
                    <a:pt x="7330" y="7049"/>
                  </a:lnTo>
                  <a:lnTo>
                    <a:pt x="6696" y="6697"/>
                  </a:lnTo>
                  <a:lnTo>
                    <a:pt x="5498" y="6062"/>
                  </a:lnTo>
                  <a:lnTo>
                    <a:pt x="5004" y="5710"/>
                  </a:lnTo>
                  <a:lnTo>
                    <a:pt x="4582" y="5287"/>
                  </a:lnTo>
                  <a:lnTo>
                    <a:pt x="4441" y="5076"/>
                  </a:lnTo>
                  <a:lnTo>
                    <a:pt x="4300" y="4794"/>
                  </a:lnTo>
                  <a:lnTo>
                    <a:pt x="4229" y="4159"/>
                  </a:lnTo>
                  <a:lnTo>
                    <a:pt x="4229" y="3384"/>
                  </a:lnTo>
                  <a:lnTo>
                    <a:pt x="4229" y="2609"/>
                  </a:lnTo>
                  <a:lnTo>
                    <a:pt x="4229" y="1904"/>
                  </a:lnTo>
                  <a:lnTo>
                    <a:pt x="4159" y="1199"/>
                  </a:lnTo>
                  <a:lnTo>
                    <a:pt x="4088" y="847"/>
                  </a:lnTo>
                  <a:lnTo>
                    <a:pt x="3947" y="565"/>
                  </a:lnTo>
                  <a:lnTo>
                    <a:pt x="3736" y="283"/>
                  </a:lnTo>
                  <a:lnTo>
                    <a:pt x="3524" y="71"/>
                  </a:lnTo>
                  <a:lnTo>
                    <a:pt x="3383" y="1"/>
                  </a:lnTo>
                  <a:close/>
                </a:path>
              </a:pathLst>
            </a:custGeom>
            <a:solidFill>
              <a:srgbClr val="F7CA0F"/>
            </a:solidFill>
            <a:ln>
              <a:noFill/>
            </a:ln>
          </p:spPr>
          <p:txBody>
            <a:bodyPr wrap="square" lIns="91425" tIns="91425" rIns="91425" bIns="91425" anchor="ctr" anchorCtr="0">
              <a:noAutofit/>
            </a:bodyPr>
            <a:lstStyle/>
            <a:p>
              <a:pPr lvl="0">
                <a:spcBef>
                  <a:spcPts val="0"/>
                </a:spcBef>
                <a:buNone/>
              </a:pPr>
              <a:endParaRPr/>
            </a:p>
          </p:txBody>
        </p:sp>
        <p:sp>
          <p:nvSpPr>
            <p:cNvPr id="260" name="Shape 260"/>
            <p:cNvSpPr/>
            <p:nvPr/>
          </p:nvSpPr>
          <p:spPr>
            <a:xfrm>
              <a:off x="2016625" y="4890075"/>
              <a:ext cx="119850" cy="586800"/>
            </a:xfrm>
            <a:custGeom>
              <a:avLst/>
              <a:gdLst/>
              <a:ahLst/>
              <a:cxnLst/>
              <a:rect l="0" t="0" r="0" b="0"/>
              <a:pathLst>
                <a:path w="4794" h="23472" extrusionOk="0">
                  <a:moveTo>
                    <a:pt x="2750" y="6626"/>
                  </a:moveTo>
                  <a:lnTo>
                    <a:pt x="3173" y="8177"/>
                  </a:lnTo>
                  <a:lnTo>
                    <a:pt x="3455" y="9728"/>
                  </a:lnTo>
                  <a:lnTo>
                    <a:pt x="3666" y="11208"/>
                  </a:lnTo>
                  <a:lnTo>
                    <a:pt x="3736" y="12758"/>
                  </a:lnTo>
                  <a:lnTo>
                    <a:pt x="3666" y="14239"/>
                  </a:lnTo>
                  <a:lnTo>
                    <a:pt x="3455" y="15789"/>
                  </a:lnTo>
                  <a:lnTo>
                    <a:pt x="3102" y="17340"/>
                  </a:lnTo>
                  <a:lnTo>
                    <a:pt x="2609" y="18891"/>
                  </a:lnTo>
                  <a:lnTo>
                    <a:pt x="2115" y="17481"/>
                  </a:lnTo>
                  <a:lnTo>
                    <a:pt x="1692" y="16142"/>
                  </a:lnTo>
                  <a:lnTo>
                    <a:pt x="1411" y="14802"/>
                  </a:lnTo>
                  <a:lnTo>
                    <a:pt x="1199" y="13534"/>
                  </a:lnTo>
                  <a:lnTo>
                    <a:pt x="1199" y="12195"/>
                  </a:lnTo>
                  <a:lnTo>
                    <a:pt x="1340" y="10855"/>
                  </a:lnTo>
                  <a:lnTo>
                    <a:pt x="1622" y="9516"/>
                  </a:lnTo>
                  <a:lnTo>
                    <a:pt x="2115" y="8036"/>
                  </a:lnTo>
                  <a:lnTo>
                    <a:pt x="1974" y="9939"/>
                  </a:lnTo>
                  <a:lnTo>
                    <a:pt x="1904" y="12970"/>
                  </a:lnTo>
                  <a:lnTo>
                    <a:pt x="1904" y="14450"/>
                  </a:lnTo>
                  <a:lnTo>
                    <a:pt x="1974" y="15719"/>
                  </a:lnTo>
                  <a:lnTo>
                    <a:pt x="2045" y="16142"/>
                  </a:lnTo>
                  <a:lnTo>
                    <a:pt x="2186" y="16494"/>
                  </a:lnTo>
                  <a:lnTo>
                    <a:pt x="2327" y="16635"/>
                  </a:lnTo>
                  <a:lnTo>
                    <a:pt x="2468" y="16635"/>
                  </a:lnTo>
                  <a:lnTo>
                    <a:pt x="2679" y="16424"/>
                  </a:lnTo>
                  <a:lnTo>
                    <a:pt x="2820" y="16001"/>
                  </a:lnTo>
                  <a:lnTo>
                    <a:pt x="2961" y="15507"/>
                  </a:lnTo>
                  <a:lnTo>
                    <a:pt x="3102" y="14943"/>
                  </a:lnTo>
                  <a:lnTo>
                    <a:pt x="3173" y="13463"/>
                  </a:lnTo>
                  <a:lnTo>
                    <a:pt x="3173" y="11842"/>
                  </a:lnTo>
                  <a:lnTo>
                    <a:pt x="3102" y="10221"/>
                  </a:lnTo>
                  <a:lnTo>
                    <a:pt x="2961" y="8670"/>
                  </a:lnTo>
                  <a:lnTo>
                    <a:pt x="2750" y="6626"/>
                  </a:lnTo>
                  <a:close/>
                  <a:moveTo>
                    <a:pt x="2256" y="1"/>
                  </a:moveTo>
                  <a:lnTo>
                    <a:pt x="2115" y="776"/>
                  </a:lnTo>
                  <a:lnTo>
                    <a:pt x="2045" y="1481"/>
                  </a:lnTo>
                  <a:lnTo>
                    <a:pt x="2045" y="2961"/>
                  </a:lnTo>
                  <a:lnTo>
                    <a:pt x="2045" y="4371"/>
                  </a:lnTo>
                  <a:lnTo>
                    <a:pt x="1974" y="5076"/>
                  </a:lnTo>
                  <a:lnTo>
                    <a:pt x="1904" y="5851"/>
                  </a:lnTo>
                  <a:lnTo>
                    <a:pt x="1692" y="6697"/>
                  </a:lnTo>
                  <a:lnTo>
                    <a:pt x="1411" y="7472"/>
                  </a:lnTo>
                  <a:lnTo>
                    <a:pt x="776" y="9093"/>
                  </a:lnTo>
                  <a:lnTo>
                    <a:pt x="494" y="9869"/>
                  </a:lnTo>
                  <a:lnTo>
                    <a:pt x="283" y="10644"/>
                  </a:lnTo>
                  <a:lnTo>
                    <a:pt x="71" y="11490"/>
                  </a:lnTo>
                  <a:lnTo>
                    <a:pt x="1" y="12406"/>
                  </a:lnTo>
                  <a:lnTo>
                    <a:pt x="1" y="13181"/>
                  </a:lnTo>
                  <a:lnTo>
                    <a:pt x="71" y="13886"/>
                  </a:lnTo>
                  <a:lnTo>
                    <a:pt x="142" y="14661"/>
                  </a:lnTo>
                  <a:lnTo>
                    <a:pt x="353" y="15366"/>
                  </a:lnTo>
                  <a:lnTo>
                    <a:pt x="776" y="16846"/>
                  </a:lnTo>
                  <a:lnTo>
                    <a:pt x="1270" y="18256"/>
                  </a:lnTo>
                  <a:lnTo>
                    <a:pt x="1622" y="19102"/>
                  </a:lnTo>
                  <a:lnTo>
                    <a:pt x="1833" y="19736"/>
                  </a:lnTo>
                  <a:lnTo>
                    <a:pt x="1833" y="20018"/>
                  </a:lnTo>
                  <a:lnTo>
                    <a:pt x="1833" y="20371"/>
                  </a:lnTo>
                  <a:lnTo>
                    <a:pt x="1622" y="21146"/>
                  </a:lnTo>
                  <a:lnTo>
                    <a:pt x="1551" y="21357"/>
                  </a:lnTo>
                  <a:lnTo>
                    <a:pt x="1411" y="21639"/>
                  </a:lnTo>
                  <a:lnTo>
                    <a:pt x="988" y="22274"/>
                  </a:lnTo>
                  <a:lnTo>
                    <a:pt x="565" y="22838"/>
                  </a:lnTo>
                  <a:lnTo>
                    <a:pt x="494" y="23049"/>
                  </a:lnTo>
                  <a:lnTo>
                    <a:pt x="494" y="23261"/>
                  </a:lnTo>
                  <a:lnTo>
                    <a:pt x="635" y="23402"/>
                  </a:lnTo>
                  <a:lnTo>
                    <a:pt x="706" y="23402"/>
                  </a:lnTo>
                  <a:lnTo>
                    <a:pt x="776" y="23472"/>
                  </a:lnTo>
                  <a:lnTo>
                    <a:pt x="917" y="23402"/>
                  </a:lnTo>
                  <a:lnTo>
                    <a:pt x="1129" y="23261"/>
                  </a:lnTo>
                  <a:lnTo>
                    <a:pt x="1411" y="22979"/>
                  </a:lnTo>
                  <a:lnTo>
                    <a:pt x="2045" y="21992"/>
                  </a:lnTo>
                  <a:lnTo>
                    <a:pt x="2679" y="20794"/>
                  </a:lnTo>
                  <a:lnTo>
                    <a:pt x="3243" y="19454"/>
                  </a:lnTo>
                  <a:lnTo>
                    <a:pt x="3736" y="18256"/>
                  </a:lnTo>
                  <a:lnTo>
                    <a:pt x="4371" y="16635"/>
                  </a:lnTo>
                  <a:lnTo>
                    <a:pt x="4653" y="15014"/>
                  </a:lnTo>
                  <a:lnTo>
                    <a:pt x="4794" y="13463"/>
                  </a:lnTo>
                  <a:lnTo>
                    <a:pt x="4794" y="11913"/>
                  </a:lnTo>
                  <a:lnTo>
                    <a:pt x="4653" y="10362"/>
                  </a:lnTo>
                  <a:lnTo>
                    <a:pt x="4441" y="8882"/>
                  </a:lnTo>
                  <a:lnTo>
                    <a:pt x="4089" y="7331"/>
                  </a:lnTo>
                  <a:lnTo>
                    <a:pt x="3666" y="5851"/>
                  </a:lnTo>
                  <a:lnTo>
                    <a:pt x="3243" y="4300"/>
                  </a:lnTo>
                  <a:lnTo>
                    <a:pt x="3243" y="3807"/>
                  </a:lnTo>
                  <a:lnTo>
                    <a:pt x="3173" y="3173"/>
                  </a:lnTo>
                  <a:lnTo>
                    <a:pt x="2820" y="1692"/>
                  </a:lnTo>
                  <a:lnTo>
                    <a:pt x="2468" y="424"/>
                  </a:lnTo>
                  <a:lnTo>
                    <a:pt x="2327" y="71"/>
                  </a:lnTo>
                  <a:lnTo>
                    <a:pt x="2256" y="1"/>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grpSp>
          <p:nvGrpSpPr>
            <p:cNvPr id="261" name="Shape 261"/>
            <p:cNvGrpSpPr/>
            <p:nvPr/>
          </p:nvGrpSpPr>
          <p:grpSpPr>
            <a:xfrm>
              <a:off x="1216650" y="5036325"/>
              <a:ext cx="169175" cy="269650"/>
              <a:chOff x="3510425" y="5036325"/>
              <a:chExt cx="169175" cy="269650"/>
            </a:xfrm>
          </p:grpSpPr>
          <p:sp>
            <p:nvSpPr>
              <p:cNvPr id="262" name="Shape 262"/>
              <p:cNvSpPr/>
              <p:nvPr/>
            </p:nvSpPr>
            <p:spPr>
              <a:xfrm>
                <a:off x="3510425" y="5105050"/>
                <a:ext cx="86350" cy="77575"/>
              </a:xfrm>
              <a:custGeom>
                <a:avLst/>
                <a:gdLst/>
                <a:ahLst/>
                <a:cxnLst/>
                <a:rect l="0" t="0" r="0" b="0"/>
                <a:pathLst>
                  <a:path w="3454" h="3103" extrusionOk="0">
                    <a:moveTo>
                      <a:pt x="2185" y="1"/>
                    </a:moveTo>
                    <a:lnTo>
                      <a:pt x="1762" y="142"/>
                    </a:lnTo>
                    <a:lnTo>
                      <a:pt x="1269" y="424"/>
                    </a:lnTo>
                    <a:lnTo>
                      <a:pt x="846" y="706"/>
                    </a:lnTo>
                    <a:lnTo>
                      <a:pt x="494" y="1129"/>
                    </a:lnTo>
                    <a:lnTo>
                      <a:pt x="212" y="1551"/>
                    </a:lnTo>
                    <a:lnTo>
                      <a:pt x="71" y="1904"/>
                    </a:lnTo>
                    <a:lnTo>
                      <a:pt x="0" y="2327"/>
                    </a:lnTo>
                    <a:lnTo>
                      <a:pt x="71" y="2468"/>
                    </a:lnTo>
                    <a:lnTo>
                      <a:pt x="141" y="2679"/>
                    </a:lnTo>
                    <a:lnTo>
                      <a:pt x="282" y="2820"/>
                    </a:lnTo>
                    <a:lnTo>
                      <a:pt x="494" y="2891"/>
                    </a:lnTo>
                    <a:lnTo>
                      <a:pt x="705" y="3032"/>
                    </a:lnTo>
                    <a:lnTo>
                      <a:pt x="1058" y="3102"/>
                    </a:lnTo>
                    <a:lnTo>
                      <a:pt x="2256" y="3102"/>
                    </a:lnTo>
                    <a:lnTo>
                      <a:pt x="2538" y="2961"/>
                    </a:lnTo>
                    <a:lnTo>
                      <a:pt x="2820" y="2750"/>
                    </a:lnTo>
                    <a:lnTo>
                      <a:pt x="3031" y="2468"/>
                    </a:lnTo>
                    <a:lnTo>
                      <a:pt x="3313" y="1974"/>
                    </a:lnTo>
                    <a:lnTo>
                      <a:pt x="3454" y="1622"/>
                    </a:lnTo>
                    <a:lnTo>
                      <a:pt x="3384" y="917"/>
                    </a:lnTo>
                    <a:lnTo>
                      <a:pt x="3313" y="635"/>
                    </a:lnTo>
                    <a:lnTo>
                      <a:pt x="3243" y="424"/>
                    </a:lnTo>
                    <a:lnTo>
                      <a:pt x="3102" y="212"/>
                    </a:lnTo>
                    <a:lnTo>
                      <a:pt x="2961" y="142"/>
                    </a:lnTo>
                    <a:lnTo>
                      <a:pt x="2820" y="1"/>
                    </a:lnTo>
                    <a:close/>
                  </a:path>
                </a:pathLst>
              </a:custGeom>
              <a:solidFill>
                <a:srgbClr val="DDAC6C"/>
              </a:solidFill>
              <a:ln>
                <a:noFill/>
              </a:ln>
            </p:spPr>
            <p:txBody>
              <a:bodyPr wrap="square" lIns="91425" tIns="91425" rIns="91425" bIns="91425" anchor="ctr" anchorCtr="0">
                <a:noAutofit/>
              </a:bodyPr>
              <a:lstStyle/>
              <a:p>
                <a:pPr lvl="0">
                  <a:spcBef>
                    <a:spcPts val="0"/>
                  </a:spcBef>
                  <a:buNone/>
                </a:pPr>
                <a:endParaRPr/>
              </a:p>
            </p:txBody>
          </p:sp>
          <p:sp>
            <p:nvSpPr>
              <p:cNvPr id="263" name="Shape 263"/>
              <p:cNvSpPr/>
              <p:nvPr/>
            </p:nvSpPr>
            <p:spPr>
              <a:xfrm>
                <a:off x="3602050" y="5157925"/>
                <a:ext cx="66975" cy="63450"/>
              </a:xfrm>
              <a:custGeom>
                <a:avLst/>
                <a:gdLst/>
                <a:ahLst/>
                <a:cxnLst/>
                <a:rect l="0" t="0" r="0" b="0"/>
                <a:pathLst>
                  <a:path w="2679" h="2538" extrusionOk="0">
                    <a:moveTo>
                      <a:pt x="1269" y="0"/>
                    </a:moveTo>
                    <a:lnTo>
                      <a:pt x="846" y="71"/>
                    </a:lnTo>
                    <a:lnTo>
                      <a:pt x="423" y="353"/>
                    </a:lnTo>
                    <a:lnTo>
                      <a:pt x="141" y="705"/>
                    </a:lnTo>
                    <a:lnTo>
                      <a:pt x="71" y="917"/>
                    </a:lnTo>
                    <a:lnTo>
                      <a:pt x="0" y="1128"/>
                    </a:lnTo>
                    <a:lnTo>
                      <a:pt x="0" y="1410"/>
                    </a:lnTo>
                    <a:lnTo>
                      <a:pt x="71" y="1692"/>
                    </a:lnTo>
                    <a:lnTo>
                      <a:pt x="212" y="1974"/>
                    </a:lnTo>
                    <a:lnTo>
                      <a:pt x="353" y="2185"/>
                    </a:lnTo>
                    <a:lnTo>
                      <a:pt x="564" y="2397"/>
                    </a:lnTo>
                    <a:lnTo>
                      <a:pt x="846" y="2467"/>
                    </a:lnTo>
                    <a:lnTo>
                      <a:pt x="1058" y="2538"/>
                    </a:lnTo>
                    <a:lnTo>
                      <a:pt x="1551" y="2538"/>
                    </a:lnTo>
                    <a:lnTo>
                      <a:pt x="1833" y="2467"/>
                    </a:lnTo>
                    <a:lnTo>
                      <a:pt x="2044" y="2326"/>
                    </a:lnTo>
                    <a:lnTo>
                      <a:pt x="2256" y="2185"/>
                    </a:lnTo>
                    <a:lnTo>
                      <a:pt x="2397" y="1974"/>
                    </a:lnTo>
                    <a:lnTo>
                      <a:pt x="2538" y="1762"/>
                    </a:lnTo>
                    <a:lnTo>
                      <a:pt x="2608" y="1481"/>
                    </a:lnTo>
                    <a:lnTo>
                      <a:pt x="2679" y="1199"/>
                    </a:lnTo>
                    <a:lnTo>
                      <a:pt x="2608" y="917"/>
                    </a:lnTo>
                    <a:lnTo>
                      <a:pt x="2467" y="564"/>
                    </a:lnTo>
                    <a:lnTo>
                      <a:pt x="2326" y="353"/>
                    </a:lnTo>
                    <a:lnTo>
                      <a:pt x="2115" y="212"/>
                    </a:lnTo>
                    <a:lnTo>
                      <a:pt x="1904" y="71"/>
                    </a:lnTo>
                    <a:lnTo>
                      <a:pt x="1692" y="0"/>
                    </a:lnTo>
                    <a:close/>
                  </a:path>
                </a:pathLst>
              </a:custGeom>
              <a:solidFill>
                <a:srgbClr val="DDAC6C"/>
              </a:solidFill>
              <a:ln>
                <a:noFill/>
              </a:ln>
            </p:spPr>
            <p:txBody>
              <a:bodyPr wrap="square" lIns="91425" tIns="91425" rIns="91425" bIns="91425" anchor="ctr" anchorCtr="0">
                <a:noAutofit/>
              </a:bodyPr>
              <a:lstStyle/>
              <a:p>
                <a:pPr lvl="0">
                  <a:spcBef>
                    <a:spcPts val="0"/>
                  </a:spcBef>
                  <a:buNone/>
                </a:pPr>
                <a:endParaRPr/>
              </a:p>
            </p:txBody>
          </p:sp>
          <p:sp>
            <p:nvSpPr>
              <p:cNvPr id="264" name="Shape 264"/>
              <p:cNvSpPr/>
              <p:nvPr/>
            </p:nvSpPr>
            <p:spPr>
              <a:xfrm>
                <a:off x="3538625" y="5221350"/>
                <a:ext cx="82825" cy="84625"/>
              </a:xfrm>
              <a:custGeom>
                <a:avLst/>
                <a:gdLst/>
                <a:ahLst/>
                <a:cxnLst/>
                <a:rect l="0" t="0" r="0" b="0"/>
                <a:pathLst>
                  <a:path w="3313" h="3385" extrusionOk="0">
                    <a:moveTo>
                      <a:pt x="1621" y="1"/>
                    </a:moveTo>
                    <a:lnTo>
                      <a:pt x="1269" y="71"/>
                    </a:lnTo>
                    <a:lnTo>
                      <a:pt x="987" y="212"/>
                    </a:lnTo>
                    <a:lnTo>
                      <a:pt x="775" y="424"/>
                    </a:lnTo>
                    <a:lnTo>
                      <a:pt x="493" y="635"/>
                    </a:lnTo>
                    <a:lnTo>
                      <a:pt x="352" y="847"/>
                    </a:lnTo>
                    <a:lnTo>
                      <a:pt x="141" y="1129"/>
                    </a:lnTo>
                    <a:lnTo>
                      <a:pt x="71" y="1410"/>
                    </a:lnTo>
                    <a:lnTo>
                      <a:pt x="0" y="1763"/>
                    </a:lnTo>
                    <a:lnTo>
                      <a:pt x="0" y="2045"/>
                    </a:lnTo>
                    <a:lnTo>
                      <a:pt x="71" y="2327"/>
                    </a:lnTo>
                    <a:lnTo>
                      <a:pt x="211" y="2679"/>
                    </a:lnTo>
                    <a:lnTo>
                      <a:pt x="423" y="2891"/>
                    </a:lnTo>
                    <a:lnTo>
                      <a:pt x="705" y="3173"/>
                    </a:lnTo>
                    <a:lnTo>
                      <a:pt x="987" y="3314"/>
                    </a:lnTo>
                    <a:lnTo>
                      <a:pt x="1339" y="3384"/>
                    </a:lnTo>
                    <a:lnTo>
                      <a:pt x="1974" y="3384"/>
                    </a:lnTo>
                    <a:lnTo>
                      <a:pt x="2256" y="3243"/>
                    </a:lnTo>
                    <a:lnTo>
                      <a:pt x="2537" y="3032"/>
                    </a:lnTo>
                    <a:lnTo>
                      <a:pt x="2749" y="2820"/>
                    </a:lnTo>
                    <a:lnTo>
                      <a:pt x="2960" y="2538"/>
                    </a:lnTo>
                    <a:lnTo>
                      <a:pt x="3172" y="2256"/>
                    </a:lnTo>
                    <a:lnTo>
                      <a:pt x="3242" y="1974"/>
                    </a:lnTo>
                    <a:lnTo>
                      <a:pt x="3313" y="1692"/>
                    </a:lnTo>
                    <a:lnTo>
                      <a:pt x="3313" y="1340"/>
                    </a:lnTo>
                    <a:lnTo>
                      <a:pt x="3313" y="1058"/>
                    </a:lnTo>
                    <a:lnTo>
                      <a:pt x="3172" y="776"/>
                    </a:lnTo>
                    <a:lnTo>
                      <a:pt x="2960" y="494"/>
                    </a:lnTo>
                    <a:lnTo>
                      <a:pt x="2608" y="283"/>
                    </a:lnTo>
                    <a:lnTo>
                      <a:pt x="2256" y="142"/>
                    </a:lnTo>
                    <a:lnTo>
                      <a:pt x="1974" y="1"/>
                    </a:lnTo>
                    <a:close/>
                  </a:path>
                </a:pathLst>
              </a:custGeom>
              <a:solidFill>
                <a:srgbClr val="DDAC6C"/>
              </a:solidFill>
              <a:ln>
                <a:noFill/>
              </a:ln>
            </p:spPr>
            <p:txBody>
              <a:bodyPr wrap="square" lIns="91425" tIns="91425" rIns="91425" bIns="91425" anchor="ctr" anchorCtr="0">
                <a:noAutofit/>
              </a:bodyPr>
              <a:lstStyle/>
              <a:p>
                <a:pPr lvl="0">
                  <a:spcBef>
                    <a:spcPts val="0"/>
                  </a:spcBef>
                  <a:buNone/>
                </a:pPr>
                <a:endParaRPr/>
              </a:p>
            </p:txBody>
          </p:sp>
          <p:sp>
            <p:nvSpPr>
              <p:cNvPr id="265" name="Shape 265"/>
              <p:cNvSpPr/>
              <p:nvPr/>
            </p:nvSpPr>
            <p:spPr>
              <a:xfrm>
                <a:off x="3640825" y="5036325"/>
                <a:ext cx="38775" cy="42325"/>
              </a:xfrm>
              <a:custGeom>
                <a:avLst/>
                <a:gdLst/>
                <a:ahLst/>
                <a:cxnLst/>
                <a:rect l="0" t="0" r="0" b="0"/>
                <a:pathLst>
                  <a:path w="1551" h="1693" extrusionOk="0">
                    <a:moveTo>
                      <a:pt x="493" y="1"/>
                    </a:moveTo>
                    <a:lnTo>
                      <a:pt x="282" y="71"/>
                    </a:lnTo>
                    <a:lnTo>
                      <a:pt x="141" y="142"/>
                    </a:lnTo>
                    <a:lnTo>
                      <a:pt x="71" y="283"/>
                    </a:lnTo>
                    <a:lnTo>
                      <a:pt x="0" y="635"/>
                    </a:lnTo>
                    <a:lnTo>
                      <a:pt x="0" y="988"/>
                    </a:lnTo>
                    <a:lnTo>
                      <a:pt x="141" y="1270"/>
                    </a:lnTo>
                    <a:lnTo>
                      <a:pt x="353" y="1552"/>
                    </a:lnTo>
                    <a:lnTo>
                      <a:pt x="564" y="1693"/>
                    </a:lnTo>
                    <a:lnTo>
                      <a:pt x="705" y="1693"/>
                    </a:lnTo>
                    <a:lnTo>
                      <a:pt x="775" y="1622"/>
                    </a:lnTo>
                    <a:lnTo>
                      <a:pt x="987" y="1481"/>
                    </a:lnTo>
                    <a:lnTo>
                      <a:pt x="1269" y="1199"/>
                    </a:lnTo>
                    <a:lnTo>
                      <a:pt x="1410" y="917"/>
                    </a:lnTo>
                    <a:lnTo>
                      <a:pt x="1551" y="635"/>
                    </a:lnTo>
                    <a:lnTo>
                      <a:pt x="1551" y="353"/>
                    </a:lnTo>
                    <a:lnTo>
                      <a:pt x="1410" y="142"/>
                    </a:lnTo>
                    <a:lnTo>
                      <a:pt x="1198" y="1"/>
                    </a:lnTo>
                    <a:close/>
                  </a:path>
                </a:pathLst>
              </a:custGeom>
              <a:solidFill>
                <a:srgbClr val="DDAC6C"/>
              </a:solidFill>
              <a:ln>
                <a:noFill/>
              </a:ln>
            </p:spPr>
            <p:txBody>
              <a:bodyPr wrap="square" lIns="91425" tIns="91425" rIns="91425" bIns="91425" anchor="ctr" anchorCtr="0">
                <a:noAutofit/>
              </a:bodyPr>
              <a:lstStyle/>
              <a:p>
                <a:pPr lvl="0">
                  <a:spcBef>
                    <a:spcPts val="0"/>
                  </a:spcBef>
                  <a:buNone/>
                </a:pPr>
                <a:endParaRPr/>
              </a:p>
            </p:txBody>
          </p:sp>
        </p:grpSp>
      </p:grpSp>
      <p:grpSp>
        <p:nvGrpSpPr>
          <p:cNvPr id="266" name="Shape 266"/>
          <p:cNvGrpSpPr/>
          <p:nvPr/>
        </p:nvGrpSpPr>
        <p:grpSpPr>
          <a:xfrm rot="-9319279">
            <a:off x="452001" y="791962"/>
            <a:ext cx="291914" cy="362696"/>
            <a:chOff x="4217025" y="773800"/>
            <a:chExt cx="290750" cy="361250"/>
          </a:xfrm>
        </p:grpSpPr>
        <p:sp>
          <p:nvSpPr>
            <p:cNvPr id="267" name="Shape 267"/>
            <p:cNvSpPr/>
            <p:nvPr/>
          </p:nvSpPr>
          <p:spPr>
            <a:xfrm>
              <a:off x="4231125" y="773800"/>
              <a:ext cx="56400" cy="135700"/>
            </a:xfrm>
            <a:custGeom>
              <a:avLst/>
              <a:gdLst/>
              <a:ahLst/>
              <a:cxnLst/>
              <a:rect l="0" t="0" r="0" b="0"/>
              <a:pathLst>
                <a:path w="2256" h="5428" extrusionOk="0">
                  <a:moveTo>
                    <a:pt x="423" y="1128"/>
                  </a:moveTo>
                  <a:lnTo>
                    <a:pt x="846" y="1762"/>
                  </a:lnTo>
                  <a:lnTo>
                    <a:pt x="1057" y="2397"/>
                  </a:lnTo>
                  <a:lnTo>
                    <a:pt x="1198" y="3102"/>
                  </a:lnTo>
                  <a:lnTo>
                    <a:pt x="1198" y="3806"/>
                  </a:lnTo>
                  <a:lnTo>
                    <a:pt x="987" y="3524"/>
                  </a:lnTo>
                  <a:lnTo>
                    <a:pt x="775" y="3243"/>
                  </a:lnTo>
                  <a:lnTo>
                    <a:pt x="634" y="2961"/>
                  </a:lnTo>
                  <a:lnTo>
                    <a:pt x="493" y="2608"/>
                  </a:lnTo>
                  <a:lnTo>
                    <a:pt x="423" y="1903"/>
                  </a:lnTo>
                  <a:lnTo>
                    <a:pt x="423" y="1128"/>
                  </a:lnTo>
                  <a:close/>
                  <a:moveTo>
                    <a:pt x="0" y="0"/>
                  </a:moveTo>
                  <a:lnTo>
                    <a:pt x="0" y="776"/>
                  </a:lnTo>
                  <a:lnTo>
                    <a:pt x="71" y="2467"/>
                  </a:lnTo>
                  <a:lnTo>
                    <a:pt x="212" y="3454"/>
                  </a:lnTo>
                  <a:lnTo>
                    <a:pt x="353" y="4300"/>
                  </a:lnTo>
                  <a:lnTo>
                    <a:pt x="493" y="4652"/>
                  </a:lnTo>
                  <a:lnTo>
                    <a:pt x="705" y="5005"/>
                  </a:lnTo>
                  <a:lnTo>
                    <a:pt x="916" y="5216"/>
                  </a:lnTo>
                  <a:lnTo>
                    <a:pt x="1128" y="5357"/>
                  </a:lnTo>
                  <a:lnTo>
                    <a:pt x="1480" y="5428"/>
                  </a:lnTo>
                  <a:lnTo>
                    <a:pt x="1762" y="5357"/>
                  </a:lnTo>
                  <a:lnTo>
                    <a:pt x="1974" y="5216"/>
                  </a:lnTo>
                  <a:lnTo>
                    <a:pt x="2115" y="4934"/>
                  </a:lnTo>
                  <a:lnTo>
                    <a:pt x="2185" y="4582"/>
                  </a:lnTo>
                  <a:lnTo>
                    <a:pt x="2256" y="4229"/>
                  </a:lnTo>
                  <a:lnTo>
                    <a:pt x="2185" y="3736"/>
                  </a:lnTo>
                  <a:lnTo>
                    <a:pt x="2115" y="3243"/>
                  </a:lnTo>
                  <a:lnTo>
                    <a:pt x="1974" y="2749"/>
                  </a:lnTo>
                  <a:lnTo>
                    <a:pt x="1833" y="2185"/>
                  </a:lnTo>
                  <a:lnTo>
                    <a:pt x="1621" y="1692"/>
                  </a:lnTo>
                  <a:lnTo>
                    <a:pt x="1339" y="1269"/>
                  </a:lnTo>
                  <a:lnTo>
                    <a:pt x="1057" y="846"/>
                  </a:lnTo>
                  <a:lnTo>
                    <a:pt x="705" y="423"/>
                  </a:lnTo>
                  <a:lnTo>
                    <a:pt x="353" y="141"/>
                  </a:lnTo>
                  <a:lnTo>
                    <a:pt x="0" y="0"/>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sp>
          <p:nvSpPr>
            <p:cNvPr id="268" name="Shape 268"/>
            <p:cNvSpPr/>
            <p:nvPr/>
          </p:nvSpPr>
          <p:spPr>
            <a:xfrm>
              <a:off x="4291025" y="858375"/>
              <a:ext cx="216750" cy="109275"/>
            </a:xfrm>
            <a:custGeom>
              <a:avLst/>
              <a:gdLst/>
              <a:ahLst/>
              <a:cxnLst/>
              <a:rect l="0" t="0" r="0" b="0"/>
              <a:pathLst>
                <a:path w="8670" h="4371" extrusionOk="0">
                  <a:moveTo>
                    <a:pt x="5851" y="1904"/>
                  </a:moveTo>
                  <a:lnTo>
                    <a:pt x="5075" y="2397"/>
                  </a:lnTo>
                  <a:lnTo>
                    <a:pt x="4300" y="2820"/>
                  </a:lnTo>
                  <a:lnTo>
                    <a:pt x="3525" y="3102"/>
                  </a:lnTo>
                  <a:lnTo>
                    <a:pt x="2749" y="3313"/>
                  </a:lnTo>
                  <a:lnTo>
                    <a:pt x="1199" y="3595"/>
                  </a:lnTo>
                  <a:lnTo>
                    <a:pt x="2326" y="3031"/>
                  </a:lnTo>
                  <a:lnTo>
                    <a:pt x="3454" y="2608"/>
                  </a:lnTo>
                  <a:lnTo>
                    <a:pt x="4652" y="2186"/>
                  </a:lnTo>
                  <a:lnTo>
                    <a:pt x="5851" y="1904"/>
                  </a:lnTo>
                  <a:close/>
                  <a:moveTo>
                    <a:pt x="8388" y="0"/>
                  </a:moveTo>
                  <a:lnTo>
                    <a:pt x="8177" y="141"/>
                  </a:lnTo>
                  <a:lnTo>
                    <a:pt x="7472" y="423"/>
                  </a:lnTo>
                  <a:lnTo>
                    <a:pt x="6344" y="776"/>
                  </a:lnTo>
                  <a:lnTo>
                    <a:pt x="3454" y="1833"/>
                  </a:lnTo>
                  <a:lnTo>
                    <a:pt x="2045" y="2397"/>
                  </a:lnTo>
                  <a:lnTo>
                    <a:pt x="1410" y="2679"/>
                  </a:lnTo>
                  <a:lnTo>
                    <a:pt x="846" y="2961"/>
                  </a:lnTo>
                  <a:lnTo>
                    <a:pt x="423" y="3243"/>
                  </a:lnTo>
                  <a:lnTo>
                    <a:pt x="141" y="3595"/>
                  </a:lnTo>
                  <a:lnTo>
                    <a:pt x="1" y="3877"/>
                  </a:lnTo>
                  <a:lnTo>
                    <a:pt x="1" y="4018"/>
                  </a:lnTo>
                  <a:lnTo>
                    <a:pt x="1" y="4159"/>
                  </a:lnTo>
                  <a:lnTo>
                    <a:pt x="71" y="4230"/>
                  </a:lnTo>
                  <a:lnTo>
                    <a:pt x="282" y="4300"/>
                  </a:lnTo>
                  <a:lnTo>
                    <a:pt x="776" y="4371"/>
                  </a:lnTo>
                  <a:lnTo>
                    <a:pt x="1481" y="4300"/>
                  </a:lnTo>
                  <a:lnTo>
                    <a:pt x="2256" y="4230"/>
                  </a:lnTo>
                  <a:lnTo>
                    <a:pt x="3807" y="3877"/>
                  </a:lnTo>
                  <a:lnTo>
                    <a:pt x="4793" y="3525"/>
                  </a:lnTo>
                  <a:lnTo>
                    <a:pt x="5498" y="3313"/>
                  </a:lnTo>
                  <a:lnTo>
                    <a:pt x="6203" y="2961"/>
                  </a:lnTo>
                  <a:lnTo>
                    <a:pt x="6908" y="2608"/>
                  </a:lnTo>
                  <a:lnTo>
                    <a:pt x="7542" y="2186"/>
                  </a:lnTo>
                  <a:lnTo>
                    <a:pt x="7895" y="1692"/>
                  </a:lnTo>
                  <a:lnTo>
                    <a:pt x="8459" y="776"/>
                  </a:lnTo>
                  <a:lnTo>
                    <a:pt x="8600" y="423"/>
                  </a:lnTo>
                  <a:lnTo>
                    <a:pt x="8670" y="141"/>
                  </a:lnTo>
                  <a:lnTo>
                    <a:pt x="8600" y="0"/>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sp>
          <p:nvSpPr>
            <p:cNvPr id="269" name="Shape 269"/>
            <p:cNvSpPr/>
            <p:nvPr/>
          </p:nvSpPr>
          <p:spPr>
            <a:xfrm>
              <a:off x="4217025" y="1004625"/>
              <a:ext cx="68750" cy="130425"/>
            </a:xfrm>
            <a:custGeom>
              <a:avLst/>
              <a:gdLst/>
              <a:ahLst/>
              <a:cxnLst/>
              <a:rect l="0" t="0" r="0" b="0"/>
              <a:pathLst>
                <a:path w="2750" h="5217" extrusionOk="0">
                  <a:moveTo>
                    <a:pt x="1974" y="1"/>
                  </a:moveTo>
                  <a:lnTo>
                    <a:pt x="2115" y="142"/>
                  </a:lnTo>
                  <a:lnTo>
                    <a:pt x="2044" y="565"/>
                  </a:lnTo>
                  <a:lnTo>
                    <a:pt x="1833" y="1551"/>
                  </a:lnTo>
                  <a:lnTo>
                    <a:pt x="1480" y="2679"/>
                  </a:lnTo>
                  <a:lnTo>
                    <a:pt x="1269" y="3172"/>
                  </a:lnTo>
                  <a:lnTo>
                    <a:pt x="1057" y="3525"/>
                  </a:lnTo>
                  <a:lnTo>
                    <a:pt x="987" y="2891"/>
                  </a:lnTo>
                  <a:lnTo>
                    <a:pt x="1057" y="1833"/>
                  </a:lnTo>
                  <a:lnTo>
                    <a:pt x="1128" y="1340"/>
                  </a:lnTo>
                  <a:lnTo>
                    <a:pt x="1269" y="847"/>
                  </a:lnTo>
                  <a:lnTo>
                    <a:pt x="1410" y="494"/>
                  </a:lnTo>
                  <a:lnTo>
                    <a:pt x="1551" y="424"/>
                  </a:lnTo>
                  <a:lnTo>
                    <a:pt x="1621" y="353"/>
                  </a:lnTo>
                  <a:lnTo>
                    <a:pt x="1621" y="353"/>
                  </a:lnTo>
                  <a:lnTo>
                    <a:pt x="1410" y="424"/>
                  </a:lnTo>
                  <a:lnTo>
                    <a:pt x="1198" y="565"/>
                  </a:lnTo>
                  <a:lnTo>
                    <a:pt x="987" y="847"/>
                  </a:lnTo>
                  <a:lnTo>
                    <a:pt x="776" y="1128"/>
                  </a:lnTo>
                  <a:lnTo>
                    <a:pt x="423" y="1763"/>
                  </a:lnTo>
                  <a:lnTo>
                    <a:pt x="141" y="2538"/>
                  </a:lnTo>
                  <a:lnTo>
                    <a:pt x="0" y="3313"/>
                  </a:lnTo>
                  <a:lnTo>
                    <a:pt x="0" y="4018"/>
                  </a:lnTo>
                  <a:lnTo>
                    <a:pt x="0" y="4371"/>
                  </a:lnTo>
                  <a:lnTo>
                    <a:pt x="71" y="4653"/>
                  </a:lnTo>
                  <a:lnTo>
                    <a:pt x="212" y="4864"/>
                  </a:lnTo>
                  <a:lnTo>
                    <a:pt x="353" y="5005"/>
                  </a:lnTo>
                  <a:lnTo>
                    <a:pt x="705" y="5146"/>
                  </a:lnTo>
                  <a:lnTo>
                    <a:pt x="987" y="5217"/>
                  </a:lnTo>
                  <a:lnTo>
                    <a:pt x="1269" y="5076"/>
                  </a:lnTo>
                  <a:lnTo>
                    <a:pt x="1551" y="4935"/>
                  </a:lnTo>
                  <a:lnTo>
                    <a:pt x="1833" y="4653"/>
                  </a:lnTo>
                  <a:lnTo>
                    <a:pt x="2044" y="4300"/>
                  </a:lnTo>
                  <a:lnTo>
                    <a:pt x="2326" y="3877"/>
                  </a:lnTo>
                  <a:lnTo>
                    <a:pt x="2467" y="3454"/>
                  </a:lnTo>
                  <a:lnTo>
                    <a:pt x="2608" y="2961"/>
                  </a:lnTo>
                  <a:lnTo>
                    <a:pt x="2749" y="2468"/>
                  </a:lnTo>
                  <a:lnTo>
                    <a:pt x="2749" y="1974"/>
                  </a:lnTo>
                  <a:lnTo>
                    <a:pt x="2749" y="1481"/>
                  </a:lnTo>
                  <a:lnTo>
                    <a:pt x="2679" y="1058"/>
                  </a:lnTo>
                  <a:lnTo>
                    <a:pt x="2538" y="635"/>
                  </a:lnTo>
                  <a:lnTo>
                    <a:pt x="2326" y="283"/>
                  </a:lnTo>
                  <a:lnTo>
                    <a:pt x="1974" y="1"/>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628975" y="586975"/>
            <a:ext cx="60096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2" name="Shape 272"/>
          <p:cNvSpPr txBox="1">
            <a:spLocks noGrp="1"/>
          </p:cNvSpPr>
          <p:nvPr>
            <p:ph type="body" idx="1"/>
          </p:nvPr>
        </p:nvSpPr>
        <p:spPr>
          <a:xfrm>
            <a:off x="628975" y="1581150"/>
            <a:ext cx="2916900" cy="3003300"/>
          </a:xfrm>
          <a:prstGeom prst="rect">
            <a:avLst/>
          </a:prstGeom>
        </p:spPr>
        <p:txBody>
          <a:bodyPr wrap="square" lIns="91425" tIns="91425" rIns="91425" bIns="91425" anchor="t" anchorCtr="0"/>
          <a:lstStyle>
            <a:lvl1pPr lvl="0">
              <a:spcBef>
                <a:spcPts val="0"/>
              </a:spcBef>
              <a:buSzPct val="77777"/>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273" name="Shape 273"/>
          <p:cNvSpPr txBox="1">
            <a:spLocks noGrp="1"/>
          </p:cNvSpPr>
          <p:nvPr>
            <p:ph type="body" idx="2"/>
          </p:nvPr>
        </p:nvSpPr>
        <p:spPr>
          <a:xfrm>
            <a:off x="3721633" y="1581150"/>
            <a:ext cx="2916900" cy="3003300"/>
          </a:xfrm>
          <a:prstGeom prst="rect">
            <a:avLst/>
          </a:prstGeom>
        </p:spPr>
        <p:txBody>
          <a:bodyPr wrap="square" lIns="91425" tIns="91425" rIns="91425" bIns="91425" anchor="t" anchorCtr="0"/>
          <a:lstStyle>
            <a:lvl1pPr lvl="0">
              <a:spcBef>
                <a:spcPts val="0"/>
              </a:spcBef>
              <a:buSzPct val="77777"/>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grpSp>
        <p:nvGrpSpPr>
          <p:cNvPr id="274" name="Shape 274"/>
          <p:cNvGrpSpPr/>
          <p:nvPr/>
        </p:nvGrpSpPr>
        <p:grpSpPr>
          <a:xfrm>
            <a:off x="7108241" y="-58105"/>
            <a:ext cx="1401157" cy="5259705"/>
            <a:chOff x="818425" y="238125"/>
            <a:chExt cx="1395575" cy="5238750"/>
          </a:xfrm>
        </p:grpSpPr>
        <p:sp>
          <p:nvSpPr>
            <p:cNvPr id="275" name="Shape 275"/>
            <p:cNvSpPr/>
            <p:nvPr/>
          </p:nvSpPr>
          <p:spPr>
            <a:xfrm>
              <a:off x="1253650" y="245150"/>
              <a:ext cx="731300" cy="1178875"/>
            </a:xfrm>
            <a:custGeom>
              <a:avLst/>
              <a:gdLst/>
              <a:ahLst/>
              <a:cxnLst/>
              <a:rect l="0" t="0" r="0" b="0"/>
              <a:pathLst>
                <a:path w="29252" h="47155" extrusionOk="0">
                  <a:moveTo>
                    <a:pt x="17692" y="8600"/>
                  </a:moveTo>
                  <a:lnTo>
                    <a:pt x="14872" y="9305"/>
                  </a:lnTo>
                  <a:lnTo>
                    <a:pt x="11771" y="10080"/>
                  </a:lnTo>
                  <a:lnTo>
                    <a:pt x="8811" y="10856"/>
                  </a:lnTo>
                  <a:lnTo>
                    <a:pt x="7542" y="11278"/>
                  </a:lnTo>
                  <a:lnTo>
                    <a:pt x="6485" y="11631"/>
                  </a:lnTo>
                  <a:lnTo>
                    <a:pt x="9234" y="10503"/>
                  </a:lnTo>
                  <a:lnTo>
                    <a:pt x="10573" y="10010"/>
                  </a:lnTo>
                  <a:lnTo>
                    <a:pt x="11983" y="9587"/>
                  </a:lnTo>
                  <a:lnTo>
                    <a:pt x="13392" y="9164"/>
                  </a:lnTo>
                  <a:lnTo>
                    <a:pt x="14802" y="8882"/>
                  </a:lnTo>
                  <a:lnTo>
                    <a:pt x="16282" y="8671"/>
                  </a:lnTo>
                  <a:lnTo>
                    <a:pt x="17692" y="8600"/>
                  </a:lnTo>
                  <a:close/>
                  <a:moveTo>
                    <a:pt x="20652" y="3102"/>
                  </a:moveTo>
                  <a:lnTo>
                    <a:pt x="20934" y="3173"/>
                  </a:lnTo>
                  <a:lnTo>
                    <a:pt x="21709" y="3455"/>
                  </a:lnTo>
                  <a:lnTo>
                    <a:pt x="22414" y="3807"/>
                  </a:lnTo>
                  <a:lnTo>
                    <a:pt x="23049" y="4160"/>
                  </a:lnTo>
                  <a:lnTo>
                    <a:pt x="23683" y="4582"/>
                  </a:lnTo>
                  <a:lnTo>
                    <a:pt x="24247" y="5076"/>
                  </a:lnTo>
                  <a:lnTo>
                    <a:pt x="24740" y="5569"/>
                  </a:lnTo>
                  <a:lnTo>
                    <a:pt x="25234" y="6133"/>
                  </a:lnTo>
                  <a:lnTo>
                    <a:pt x="25656" y="6697"/>
                  </a:lnTo>
                  <a:lnTo>
                    <a:pt x="26079" y="7331"/>
                  </a:lnTo>
                  <a:lnTo>
                    <a:pt x="26432" y="7966"/>
                  </a:lnTo>
                  <a:lnTo>
                    <a:pt x="26714" y="8671"/>
                  </a:lnTo>
                  <a:lnTo>
                    <a:pt x="26996" y="9305"/>
                  </a:lnTo>
                  <a:lnTo>
                    <a:pt x="27278" y="10080"/>
                  </a:lnTo>
                  <a:lnTo>
                    <a:pt x="27489" y="10856"/>
                  </a:lnTo>
                  <a:lnTo>
                    <a:pt x="27771" y="12406"/>
                  </a:lnTo>
                  <a:lnTo>
                    <a:pt x="27348" y="11631"/>
                  </a:lnTo>
                  <a:lnTo>
                    <a:pt x="26996" y="10856"/>
                  </a:lnTo>
                  <a:lnTo>
                    <a:pt x="26502" y="10151"/>
                  </a:lnTo>
                  <a:lnTo>
                    <a:pt x="26009" y="9516"/>
                  </a:lnTo>
                  <a:lnTo>
                    <a:pt x="25022" y="8177"/>
                  </a:lnTo>
                  <a:lnTo>
                    <a:pt x="23894" y="6908"/>
                  </a:lnTo>
                  <a:lnTo>
                    <a:pt x="22837" y="5851"/>
                  </a:lnTo>
                  <a:lnTo>
                    <a:pt x="21850" y="4723"/>
                  </a:lnTo>
                  <a:lnTo>
                    <a:pt x="21427" y="4300"/>
                  </a:lnTo>
                  <a:lnTo>
                    <a:pt x="20864" y="3666"/>
                  </a:lnTo>
                  <a:lnTo>
                    <a:pt x="20652" y="3384"/>
                  </a:lnTo>
                  <a:lnTo>
                    <a:pt x="20511" y="3173"/>
                  </a:lnTo>
                  <a:lnTo>
                    <a:pt x="20582" y="3102"/>
                  </a:lnTo>
                  <a:close/>
                  <a:moveTo>
                    <a:pt x="18185" y="9516"/>
                  </a:moveTo>
                  <a:lnTo>
                    <a:pt x="17480" y="10151"/>
                  </a:lnTo>
                  <a:lnTo>
                    <a:pt x="16776" y="10715"/>
                  </a:lnTo>
                  <a:lnTo>
                    <a:pt x="15930" y="11208"/>
                  </a:lnTo>
                  <a:lnTo>
                    <a:pt x="15084" y="11560"/>
                  </a:lnTo>
                  <a:lnTo>
                    <a:pt x="14238" y="11913"/>
                  </a:lnTo>
                  <a:lnTo>
                    <a:pt x="13322" y="12124"/>
                  </a:lnTo>
                  <a:lnTo>
                    <a:pt x="12406" y="12336"/>
                  </a:lnTo>
                  <a:lnTo>
                    <a:pt x="11489" y="12477"/>
                  </a:lnTo>
                  <a:lnTo>
                    <a:pt x="9586" y="12688"/>
                  </a:lnTo>
                  <a:lnTo>
                    <a:pt x="7754" y="12759"/>
                  </a:lnTo>
                  <a:lnTo>
                    <a:pt x="5851" y="12759"/>
                  </a:lnTo>
                  <a:lnTo>
                    <a:pt x="4018" y="12829"/>
                  </a:lnTo>
                  <a:lnTo>
                    <a:pt x="4582" y="12547"/>
                  </a:lnTo>
                  <a:lnTo>
                    <a:pt x="5287" y="12336"/>
                  </a:lnTo>
                  <a:lnTo>
                    <a:pt x="6062" y="12195"/>
                  </a:lnTo>
                  <a:lnTo>
                    <a:pt x="6978" y="12054"/>
                  </a:lnTo>
                  <a:lnTo>
                    <a:pt x="8670" y="11913"/>
                  </a:lnTo>
                  <a:lnTo>
                    <a:pt x="9445" y="11842"/>
                  </a:lnTo>
                  <a:lnTo>
                    <a:pt x="10150" y="11701"/>
                  </a:lnTo>
                  <a:lnTo>
                    <a:pt x="12124" y="11278"/>
                  </a:lnTo>
                  <a:lnTo>
                    <a:pt x="14168" y="10715"/>
                  </a:lnTo>
                  <a:lnTo>
                    <a:pt x="16212" y="10151"/>
                  </a:lnTo>
                  <a:lnTo>
                    <a:pt x="18185" y="9516"/>
                  </a:lnTo>
                  <a:close/>
                  <a:moveTo>
                    <a:pt x="20511" y="3948"/>
                  </a:moveTo>
                  <a:lnTo>
                    <a:pt x="20864" y="4512"/>
                  </a:lnTo>
                  <a:lnTo>
                    <a:pt x="21216" y="5146"/>
                  </a:lnTo>
                  <a:lnTo>
                    <a:pt x="22062" y="6204"/>
                  </a:lnTo>
                  <a:lnTo>
                    <a:pt x="23824" y="8248"/>
                  </a:lnTo>
                  <a:lnTo>
                    <a:pt x="24881" y="9587"/>
                  </a:lnTo>
                  <a:lnTo>
                    <a:pt x="25797" y="10996"/>
                  </a:lnTo>
                  <a:lnTo>
                    <a:pt x="26220" y="11701"/>
                  </a:lnTo>
                  <a:lnTo>
                    <a:pt x="26573" y="12477"/>
                  </a:lnTo>
                  <a:lnTo>
                    <a:pt x="26925" y="13252"/>
                  </a:lnTo>
                  <a:lnTo>
                    <a:pt x="27207" y="14027"/>
                  </a:lnTo>
                  <a:lnTo>
                    <a:pt x="25022" y="11701"/>
                  </a:lnTo>
                  <a:lnTo>
                    <a:pt x="24035" y="10574"/>
                  </a:lnTo>
                  <a:lnTo>
                    <a:pt x="23119" y="9375"/>
                  </a:lnTo>
                  <a:lnTo>
                    <a:pt x="22344" y="8177"/>
                  </a:lnTo>
                  <a:lnTo>
                    <a:pt x="21568" y="6908"/>
                  </a:lnTo>
                  <a:lnTo>
                    <a:pt x="21286" y="6204"/>
                  </a:lnTo>
                  <a:lnTo>
                    <a:pt x="21005" y="5499"/>
                  </a:lnTo>
                  <a:lnTo>
                    <a:pt x="20723" y="4723"/>
                  </a:lnTo>
                  <a:lnTo>
                    <a:pt x="20511" y="3948"/>
                  </a:lnTo>
                  <a:close/>
                  <a:moveTo>
                    <a:pt x="12194" y="25657"/>
                  </a:moveTo>
                  <a:lnTo>
                    <a:pt x="9375" y="26855"/>
                  </a:lnTo>
                  <a:lnTo>
                    <a:pt x="6485" y="28195"/>
                  </a:lnTo>
                  <a:lnTo>
                    <a:pt x="4441" y="29181"/>
                  </a:lnTo>
                  <a:lnTo>
                    <a:pt x="2467" y="30098"/>
                  </a:lnTo>
                  <a:lnTo>
                    <a:pt x="3525" y="29252"/>
                  </a:lnTo>
                  <a:lnTo>
                    <a:pt x="4582" y="28406"/>
                  </a:lnTo>
                  <a:lnTo>
                    <a:pt x="5780" y="27701"/>
                  </a:lnTo>
                  <a:lnTo>
                    <a:pt x="6978" y="26996"/>
                  </a:lnTo>
                  <a:lnTo>
                    <a:pt x="8177" y="26503"/>
                  </a:lnTo>
                  <a:lnTo>
                    <a:pt x="9516" y="26080"/>
                  </a:lnTo>
                  <a:lnTo>
                    <a:pt x="10855" y="25798"/>
                  </a:lnTo>
                  <a:lnTo>
                    <a:pt x="12194" y="25657"/>
                  </a:lnTo>
                  <a:close/>
                  <a:moveTo>
                    <a:pt x="12194" y="26855"/>
                  </a:moveTo>
                  <a:lnTo>
                    <a:pt x="11207" y="27701"/>
                  </a:lnTo>
                  <a:lnTo>
                    <a:pt x="10221" y="28477"/>
                  </a:lnTo>
                  <a:lnTo>
                    <a:pt x="9234" y="29181"/>
                  </a:lnTo>
                  <a:lnTo>
                    <a:pt x="8106" y="29816"/>
                  </a:lnTo>
                  <a:lnTo>
                    <a:pt x="7260" y="30239"/>
                  </a:lnTo>
                  <a:lnTo>
                    <a:pt x="6414" y="30591"/>
                  </a:lnTo>
                  <a:lnTo>
                    <a:pt x="5498" y="30873"/>
                  </a:lnTo>
                  <a:lnTo>
                    <a:pt x="4582" y="31155"/>
                  </a:lnTo>
                  <a:lnTo>
                    <a:pt x="3666" y="31296"/>
                  </a:lnTo>
                  <a:lnTo>
                    <a:pt x="2679" y="31437"/>
                  </a:lnTo>
                  <a:lnTo>
                    <a:pt x="1763" y="31578"/>
                  </a:lnTo>
                  <a:lnTo>
                    <a:pt x="846" y="31578"/>
                  </a:lnTo>
                  <a:lnTo>
                    <a:pt x="1269" y="31296"/>
                  </a:lnTo>
                  <a:lnTo>
                    <a:pt x="1833" y="31014"/>
                  </a:lnTo>
                  <a:lnTo>
                    <a:pt x="3172" y="30521"/>
                  </a:lnTo>
                  <a:lnTo>
                    <a:pt x="4652" y="30027"/>
                  </a:lnTo>
                  <a:lnTo>
                    <a:pt x="5780" y="29675"/>
                  </a:lnTo>
                  <a:lnTo>
                    <a:pt x="9022" y="28265"/>
                  </a:lnTo>
                  <a:lnTo>
                    <a:pt x="12194" y="26855"/>
                  </a:lnTo>
                  <a:close/>
                  <a:moveTo>
                    <a:pt x="17762" y="20300"/>
                  </a:moveTo>
                  <a:lnTo>
                    <a:pt x="18608" y="21851"/>
                  </a:lnTo>
                  <a:lnTo>
                    <a:pt x="19383" y="23402"/>
                  </a:lnTo>
                  <a:lnTo>
                    <a:pt x="20018" y="25023"/>
                  </a:lnTo>
                  <a:lnTo>
                    <a:pt x="20652" y="26644"/>
                  </a:lnTo>
                  <a:lnTo>
                    <a:pt x="21780" y="29886"/>
                  </a:lnTo>
                  <a:lnTo>
                    <a:pt x="22485" y="31507"/>
                  </a:lnTo>
                  <a:lnTo>
                    <a:pt x="23190" y="33129"/>
                  </a:lnTo>
                  <a:lnTo>
                    <a:pt x="22414" y="32565"/>
                  </a:lnTo>
                  <a:lnTo>
                    <a:pt x="21639" y="31930"/>
                  </a:lnTo>
                  <a:lnTo>
                    <a:pt x="21005" y="31296"/>
                  </a:lnTo>
                  <a:lnTo>
                    <a:pt x="20370" y="30662"/>
                  </a:lnTo>
                  <a:lnTo>
                    <a:pt x="19806" y="29957"/>
                  </a:lnTo>
                  <a:lnTo>
                    <a:pt x="19313" y="29322"/>
                  </a:lnTo>
                  <a:lnTo>
                    <a:pt x="18890" y="28547"/>
                  </a:lnTo>
                  <a:lnTo>
                    <a:pt x="18467" y="27842"/>
                  </a:lnTo>
                  <a:lnTo>
                    <a:pt x="18115" y="26996"/>
                  </a:lnTo>
                  <a:lnTo>
                    <a:pt x="17833" y="26221"/>
                  </a:lnTo>
                  <a:lnTo>
                    <a:pt x="17621" y="25375"/>
                  </a:lnTo>
                  <a:lnTo>
                    <a:pt x="17480" y="24529"/>
                  </a:lnTo>
                  <a:lnTo>
                    <a:pt x="17410" y="23613"/>
                  </a:lnTo>
                  <a:lnTo>
                    <a:pt x="17339" y="22697"/>
                  </a:lnTo>
                  <a:lnTo>
                    <a:pt x="17339" y="21710"/>
                  </a:lnTo>
                  <a:lnTo>
                    <a:pt x="17480" y="20723"/>
                  </a:lnTo>
                  <a:lnTo>
                    <a:pt x="17480" y="21569"/>
                  </a:lnTo>
                  <a:lnTo>
                    <a:pt x="17480" y="22415"/>
                  </a:lnTo>
                  <a:lnTo>
                    <a:pt x="17551" y="23190"/>
                  </a:lnTo>
                  <a:lnTo>
                    <a:pt x="17692" y="24036"/>
                  </a:lnTo>
                  <a:lnTo>
                    <a:pt x="18115" y="25587"/>
                  </a:lnTo>
                  <a:lnTo>
                    <a:pt x="18608" y="27137"/>
                  </a:lnTo>
                  <a:lnTo>
                    <a:pt x="19172" y="28618"/>
                  </a:lnTo>
                  <a:lnTo>
                    <a:pt x="19524" y="29393"/>
                  </a:lnTo>
                  <a:lnTo>
                    <a:pt x="19736" y="29675"/>
                  </a:lnTo>
                  <a:lnTo>
                    <a:pt x="19877" y="29745"/>
                  </a:lnTo>
                  <a:lnTo>
                    <a:pt x="20159" y="29816"/>
                  </a:lnTo>
                  <a:lnTo>
                    <a:pt x="20511" y="29886"/>
                  </a:lnTo>
                  <a:lnTo>
                    <a:pt x="20652" y="29886"/>
                  </a:lnTo>
                  <a:lnTo>
                    <a:pt x="20723" y="29745"/>
                  </a:lnTo>
                  <a:lnTo>
                    <a:pt x="20793" y="29604"/>
                  </a:lnTo>
                  <a:lnTo>
                    <a:pt x="20723" y="29393"/>
                  </a:lnTo>
                  <a:lnTo>
                    <a:pt x="19806" y="27137"/>
                  </a:lnTo>
                  <a:lnTo>
                    <a:pt x="19031" y="24882"/>
                  </a:lnTo>
                  <a:lnTo>
                    <a:pt x="18397" y="22626"/>
                  </a:lnTo>
                  <a:lnTo>
                    <a:pt x="17762" y="20300"/>
                  </a:lnTo>
                  <a:close/>
                  <a:moveTo>
                    <a:pt x="10503" y="36723"/>
                  </a:moveTo>
                  <a:lnTo>
                    <a:pt x="10080" y="37569"/>
                  </a:lnTo>
                  <a:lnTo>
                    <a:pt x="9516" y="38697"/>
                  </a:lnTo>
                  <a:lnTo>
                    <a:pt x="9304" y="39261"/>
                  </a:lnTo>
                  <a:lnTo>
                    <a:pt x="9163" y="39825"/>
                  </a:lnTo>
                  <a:lnTo>
                    <a:pt x="9093" y="40036"/>
                  </a:lnTo>
                  <a:lnTo>
                    <a:pt x="9163" y="40248"/>
                  </a:lnTo>
                  <a:lnTo>
                    <a:pt x="9234" y="40388"/>
                  </a:lnTo>
                  <a:lnTo>
                    <a:pt x="9304" y="40529"/>
                  </a:lnTo>
                  <a:lnTo>
                    <a:pt x="9516" y="40600"/>
                  </a:lnTo>
                  <a:lnTo>
                    <a:pt x="9657" y="40529"/>
                  </a:lnTo>
                  <a:lnTo>
                    <a:pt x="9868" y="40459"/>
                  </a:lnTo>
                  <a:lnTo>
                    <a:pt x="10009" y="40248"/>
                  </a:lnTo>
                  <a:lnTo>
                    <a:pt x="10362" y="39754"/>
                  </a:lnTo>
                  <a:lnTo>
                    <a:pt x="10714" y="39120"/>
                  </a:lnTo>
                  <a:lnTo>
                    <a:pt x="11278" y="37851"/>
                  </a:lnTo>
                  <a:lnTo>
                    <a:pt x="11630" y="37005"/>
                  </a:lnTo>
                  <a:lnTo>
                    <a:pt x="12053" y="37569"/>
                  </a:lnTo>
                  <a:lnTo>
                    <a:pt x="12406" y="38274"/>
                  </a:lnTo>
                  <a:lnTo>
                    <a:pt x="12547" y="38626"/>
                  </a:lnTo>
                  <a:lnTo>
                    <a:pt x="12617" y="38979"/>
                  </a:lnTo>
                  <a:lnTo>
                    <a:pt x="12617" y="39331"/>
                  </a:lnTo>
                  <a:lnTo>
                    <a:pt x="12617" y="39684"/>
                  </a:lnTo>
                  <a:lnTo>
                    <a:pt x="12476" y="40248"/>
                  </a:lnTo>
                  <a:lnTo>
                    <a:pt x="12265" y="40741"/>
                  </a:lnTo>
                  <a:lnTo>
                    <a:pt x="11983" y="41305"/>
                  </a:lnTo>
                  <a:lnTo>
                    <a:pt x="11630" y="41869"/>
                  </a:lnTo>
                  <a:lnTo>
                    <a:pt x="11207" y="42433"/>
                  </a:lnTo>
                  <a:lnTo>
                    <a:pt x="10714" y="42996"/>
                  </a:lnTo>
                  <a:lnTo>
                    <a:pt x="9657" y="44054"/>
                  </a:lnTo>
                  <a:lnTo>
                    <a:pt x="8458" y="45040"/>
                  </a:lnTo>
                  <a:lnTo>
                    <a:pt x="7824" y="45463"/>
                  </a:lnTo>
                  <a:lnTo>
                    <a:pt x="7260" y="45816"/>
                  </a:lnTo>
                  <a:lnTo>
                    <a:pt x="6626" y="46098"/>
                  </a:lnTo>
                  <a:lnTo>
                    <a:pt x="6062" y="46380"/>
                  </a:lnTo>
                  <a:lnTo>
                    <a:pt x="5498" y="46521"/>
                  </a:lnTo>
                  <a:lnTo>
                    <a:pt x="5005" y="46591"/>
                  </a:lnTo>
                  <a:lnTo>
                    <a:pt x="5287" y="45181"/>
                  </a:lnTo>
                  <a:lnTo>
                    <a:pt x="5639" y="43772"/>
                  </a:lnTo>
                  <a:lnTo>
                    <a:pt x="6062" y="42292"/>
                  </a:lnTo>
                  <a:lnTo>
                    <a:pt x="6626" y="40952"/>
                  </a:lnTo>
                  <a:lnTo>
                    <a:pt x="6978" y="40248"/>
                  </a:lnTo>
                  <a:lnTo>
                    <a:pt x="7331" y="39613"/>
                  </a:lnTo>
                  <a:lnTo>
                    <a:pt x="7754" y="39049"/>
                  </a:lnTo>
                  <a:lnTo>
                    <a:pt x="8177" y="38485"/>
                  </a:lnTo>
                  <a:lnTo>
                    <a:pt x="8670" y="37992"/>
                  </a:lnTo>
                  <a:lnTo>
                    <a:pt x="9234" y="37499"/>
                  </a:lnTo>
                  <a:lnTo>
                    <a:pt x="9868" y="37076"/>
                  </a:lnTo>
                  <a:lnTo>
                    <a:pt x="10503" y="36723"/>
                  </a:lnTo>
                  <a:close/>
                  <a:moveTo>
                    <a:pt x="19947" y="1"/>
                  </a:moveTo>
                  <a:lnTo>
                    <a:pt x="19877" y="706"/>
                  </a:lnTo>
                  <a:lnTo>
                    <a:pt x="19806" y="1552"/>
                  </a:lnTo>
                  <a:lnTo>
                    <a:pt x="19665" y="3455"/>
                  </a:lnTo>
                  <a:lnTo>
                    <a:pt x="19595" y="4441"/>
                  </a:lnTo>
                  <a:lnTo>
                    <a:pt x="19454" y="5358"/>
                  </a:lnTo>
                  <a:lnTo>
                    <a:pt x="19242" y="6133"/>
                  </a:lnTo>
                  <a:lnTo>
                    <a:pt x="19102" y="6485"/>
                  </a:lnTo>
                  <a:lnTo>
                    <a:pt x="18961" y="6767"/>
                  </a:lnTo>
                  <a:lnTo>
                    <a:pt x="18679" y="7120"/>
                  </a:lnTo>
                  <a:lnTo>
                    <a:pt x="18397" y="7331"/>
                  </a:lnTo>
                  <a:lnTo>
                    <a:pt x="18115" y="7472"/>
                  </a:lnTo>
                  <a:lnTo>
                    <a:pt x="17833" y="7543"/>
                  </a:lnTo>
                  <a:lnTo>
                    <a:pt x="16071" y="7543"/>
                  </a:lnTo>
                  <a:lnTo>
                    <a:pt x="15225" y="7613"/>
                  </a:lnTo>
                  <a:lnTo>
                    <a:pt x="14379" y="7754"/>
                  </a:lnTo>
                  <a:lnTo>
                    <a:pt x="12687" y="8177"/>
                  </a:lnTo>
                  <a:lnTo>
                    <a:pt x="10362" y="8882"/>
                  </a:lnTo>
                  <a:lnTo>
                    <a:pt x="8881" y="9305"/>
                  </a:lnTo>
                  <a:lnTo>
                    <a:pt x="7472" y="9869"/>
                  </a:lnTo>
                  <a:lnTo>
                    <a:pt x="6062" y="10503"/>
                  </a:lnTo>
                  <a:lnTo>
                    <a:pt x="5357" y="10856"/>
                  </a:lnTo>
                  <a:lnTo>
                    <a:pt x="4793" y="11208"/>
                  </a:lnTo>
                  <a:lnTo>
                    <a:pt x="4229" y="11631"/>
                  </a:lnTo>
                  <a:lnTo>
                    <a:pt x="3736" y="12054"/>
                  </a:lnTo>
                  <a:lnTo>
                    <a:pt x="3313" y="12477"/>
                  </a:lnTo>
                  <a:lnTo>
                    <a:pt x="3031" y="12900"/>
                  </a:lnTo>
                  <a:lnTo>
                    <a:pt x="2820" y="12970"/>
                  </a:lnTo>
                  <a:lnTo>
                    <a:pt x="2749" y="13182"/>
                  </a:lnTo>
                  <a:lnTo>
                    <a:pt x="2820" y="13675"/>
                  </a:lnTo>
                  <a:lnTo>
                    <a:pt x="3031" y="13604"/>
                  </a:lnTo>
                  <a:lnTo>
                    <a:pt x="5921" y="13604"/>
                  </a:lnTo>
                  <a:lnTo>
                    <a:pt x="9586" y="13675"/>
                  </a:lnTo>
                  <a:lnTo>
                    <a:pt x="10714" y="13604"/>
                  </a:lnTo>
                  <a:lnTo>
                    <a:pt x="11912" y="13463"/>
                  </a:lnTo>
                  <a:lnTo>
                    <a:pt x="13110" y="13252"/>
                  </a:lnTo>
                  <a:lnTo>
                    <a:pt x="14238" y="12970"/>
                  </a:lnTo>
                  <a:lnTo>
                    <a:pt x="15366" y="12618"/>
                  </a:lnTo>
                  <a:lnTo>
                    <a:pt x="16494" y="12124"/>
                  </a:lnTo>
                  <a:lnTo>
                    <a:pt x="17480" y="11490"/>
                  </a:lnTo>
                  <a:lnTo>
                    <a:pt x="17974" y="11137"/>
                  </a:lnTo>
                  <a:lnTo>
                    <a:pt x="18397" y="10785"/>
                  </a:lnTo>
                  <a:lnTo>
                    <a:pt x="17974" y="14098"/>
                  </a:lnTo>
                  <a:lnTo>
                    <a:pt x="17621" y="16212"/>
                  </a:lnTo>
                  <a:lnTo>
                    <a:pt x="17269" y="18327"/>
                  </a:lnTo>
                  <a:lnTo>
                    <a:pt x="16776" y="20441"/>
                  </a:lnTo>
                  <a:lnTo>
                    <a:pt x="16494" y="21428"/>
                  </a:lnTo>
                  <a:lnTo>
                    <a:pt x="16212" y="22274"/>
                  </a:lnTo>
                  <a:lnTo>
                    <a:pt x="15859" y="23120"/>
                  </a:lnTo>
                  <a:lnTo>
                    <a:pt x="15436" y="23825"/>
                  </a:lnTo>
                  <a:lnTo>
                    <a:pt x="15013" y="24389"/>
                  </a:lnTo>
                  <a:lnTo>
                    <a:pt x="14591" y="24811"/>
                  </a:lnTo>
                  <a:lnTo>
                    <a:pt x="14309" y="24952"/>
                  </a:lnTo>
                  <a:lnTo>
                    <a:pt x="14027" y="25093"/>
                  </a:lnTo>
                  <a:lnTo>
                    <a:pt x="13322" y="25234"/>
                  </a:lnTo>
                  <a:lnTo>
                    <a:pt x="12617" y="25305"/>
                  </a:lnTo>
                  <a:lnTo>
                    <a:pt x="10150" y="25305"/>
                  </a:lnTo>
                  <a:lnTo>
                    <a:pt x="9375" y="25375"/>
                  </a:lnTo>
                  <a:lnTo>
                    <a:pt x="8670" y="25516"/>
                  </a:lnTo>
                  <a:lnTo>
                    <a:pt x="7824" y="25798"/>
                  </a:lnTo>
                  <a:lnTo>
                    <a:pt x="6978" y="26151"/>
                  </a:lnTo>
                  <a:lnTo>
                    <a:pt x="6203" y="26503"/>
                  </a:lnTo>
                  <a:lnTo>
                    <a:pt x="5428" y="26926"/>
                  </a:lnTo>
                  <a:lnTo>
                    <a:pt x="4652" y="27349"/>
                  </a:lnTo>
                  <a:lnTo>
                    <a:pt x="3948" y="27842"/>
                  </a:lnTo>
                  <a:lnTo>
                    <a:pt x="2538" y="28970"/>
                  </a:lnTo>
                  <a:lnTo>
                    <a:pt x="1481" y="29816"/>
                  </a:lnTo>
                  <a:lnTo>
                    <a:pt x="705" y="30521"/>
                  </a:lnTo>
                  <a:lnTo>
                    <a:pt x="212" y="31085"/>
                  </a:lnTo>
                  <a:lnTo>
                    <a:pt x="71" y="31366"/>
                  </a:lnTo>
                  <a:lnTo>
                    <a:pt x="0" y="31507"/>
                  </a:lnTo>
                  <a:lnTo>
                    <a:pt x="0" y="31648"/>
                  </a:lnTo>
                  <a:lnTo>
                    <a:pt x="141" y="31789"/>
                  </a:lnTo>
                  <a:lnTo>
                    <a:pt x="353" y="31930"/>
                  </a:lnTo>
                  <a:lnTo>
                    <a:pt x="635" y="32001"/>
                  </a:lnTo>
                  <a:lnTo>
                    <a:pt x="1622" y="32071"/>
                  </a:lnTo>
                  <a:lnTo>
                    <a:pt x="2961" y="32001"/>
                  </a:lnTo>
                  <a:lnTo>
                    <a:pt x="3807" y="31930"/>
                  </a:lnTo>
                  <a:lnTo>
                    <a:pt x="4652" y="31860"/>
                  </a:lnTo>
                  <a:lnTo>
                    <a:pt x="5498" y="31648"/>
                  </a:lnTo>
                  <a:lnTo>
                    <a:pt x="6273" y="31437"/>
                  </a:lnTo>
                  <a:lnTo>
                    <a:pt x="7049" y="31226"/>
                  </a:lnTo>
                  <a:lnTo>
                    <a:pt x="7824" y="30873"/>
                  </a:lnTo>
                  <a:lnTo>
                    <a:pt x="9304" y="30168"/>
                  </a:lnTo>
                  <a:lnTo>
                    <a:pt x="10784" y="29322"/>
                  </a:lnTo>
                  <a:lnTo>
                    <a:pt x="12124" y="28336"/>
                  </a:lnTo>
                  <a:lnTo>
                    <a:pt x="13392" y="27278"/>
                  </a:lnTo>
                  <a:lnTo>
                    <a:pt x="14661" y="26151"/>
                  </a:lnTo>
                  <a:lnTo>
                    <a:pt x="13956" y="28265"/>
                  </a:lnTo>
                  <a:lnTo>
                    <a:pt x="13322" y="30450"/>
                  </a:lnTo>
                  <a:lnTo>
                    <a:pt x="12899" y="31507"/>
                  </a:lnTo>
                  <a:lnTo>
                    <a:pt x="12476" y="32565"/>
                  </a:lnTo>
                  <a:lnTo>
                    <a:pt x="12053" y="33551"/>
                  </a:lnTo>
                  <a:lnTo>
                    <a:pt x="11489" y="34468"/>
                  </a:lnTo>
                  <a:lnTo>
                    <a:pt x="11137" y="35032"/>
                  </a:lnTo>
                  <a:lnTo>
                    <a:pt x="10714" y="35455"/>
                  </a:lnTo>
                  <a:lnTo>
                    <a:pt x="10221" y="35877"/>
                  </a:lnTo>
                  <a:lnTo>
                    <a:pt x="9727" y="36159"/>
                  </a:lnTo>
                  <a:lnTo>
                    <a:pt x="8740" y="36864"/>
                  </a:lnTo>
                  <a:lnTo>
                    <a:pt x="8247" y="37287"/>
                  </a:lnTo>
                  <a:lnTo>
                    <a:pt x="7683" y="37781"/>
                  </a:lnTo>
                  <a:lnTo>
                    <a:pt x="7331" y="38133"/>
                  </a:lnTo>
                  <a:lnTo>
                    <a:pt x="6978" y="38697"/>
                  </a:lnTo>
                  <a:lnTo>
                    <a:pt x="6133" y="40107"/>
                  </a:lnTo>
                  <a:lnTo>
                    <a:pt x="5216" y="41798"/>
                  </a:lnTo>
                  <a:lnTo>
                    <a:pt x="4864" y="42644"/>
                  </a:lnTo>
                  <a:lnTo>
                    <a:pt x="4511" y="43490"/>
                  </a:lnTo>
                  <a:lnTo>
                    <a:pt x="4300" y="44336"/>
                  </a:lnTo>
                  <a:lnTo>
                    <a:pt x="4159" y="45111"/>
                  </a:lnTo>
                  <a:lnTo>
                    <a:pt x="4159" y="45816"/>
                  </a:lnTo>
                  <a:lnTo>
                    <a:pt x="4159" y="46098"/>
                  </a:lnTo>
                  <a:lnTo>
                    <a:pt x="4229" y="46380"/>
                  </a:lnTo>
                  <a:lnTo>
                    <a:pt x="4370" y="46591"/>
                  </a:lnTo>
                  <a:lnTo>
                    <a:pt x="4511" y="46803"/>
                  </a:lnTo>
                  <a:lnTo>
                    <a:pt x="4723" y="46944"/>
                  </a:lnTo>
                  <a:lnTo>
                    <a:pt x="4934" y="47084"/>
                  </a:lnTo>
                  <a:lnTo>
                    <a:pt x="5216" y="47155"/>
                  </a:lnTo>
                  <a:lnTo>
                    <a:pt x="5992" y="47155"/>
                  </a:lnTo>
                  <a:lnTo>
                    <a:pt x="6414" y="47014"/>
                  </a:lnTo>
                  <a:lnTo>
                    <a:pt x="7049" y="46803"/>
                  </a:lnTo>
                  <a:lnTo>
                    <a:pt x="7683" y="46521"/>
                  </a:lnTo>
                  <a:lnTo>
                    <a:pt x="8388" y="46168"/>
                  </a:lnTo>
                  <a:lnTo>
                    <a:pt x="9093" y="45745"/>
                  </a:lnTo>
                  <a:lnTo>
                    <a:pt x="9798" y="45252"/>
                  </a:lnTo>
                  <a:lnTo>
                    <a:pt x="10432" y="44688"/>
                  </a:lnTo>
                  <a:lnTo>
                    <a:pt x="11066" y="44124"/>
                  </a:lnTo>
                  <a:lnTo>
                    <a:pt x="11630" y="43490"/>
                  </a:lnTo>
                  <a:lnTo>
                    <a:pt x="12194" y="42855"/>
                  </a:lnTo>
                  <a:lnTo>
                    <a:pt x="12687" y="42151"/>
                  </a:lnTo>
                  <a:lnTo>
                    <a:pt x="13040" y="41446"/>
                  </a:lnTo>
                  <a:lnTo>
                    <a:pt x="13392" y="40741"/>
                  </a:lnTo>
                  <a:lnTo>
                    <a:pt x="13604" y="40036"/>
                  </a:lnTo>
                  <a:lnTo>
                    <a:pt x="13674" y="39261"/>
                  </a:lnTo>
                  <a:lnTo>
                    <a:pt x="13674" y="38556"/>
                  </a:lnTo>
                  <a:lnTo>
                    <a:pt x="13533" y="37851"/>
                  </a:lnTo>
                  <a:lnTo>
                    <a:pt x="13392" y="37640"/>
                  </a:lnTo>
                  <a:lnTo>
                    <a:pt x="13181" y="37358"/>
                  </a:lnTo>
                  <a:lnTo>
                    <a:pt x="12758" y="36794"/>
                  </a:lnTo>
                  <a:lnTo>
                    <a:pt x="12335" y="36300"/>
                  </a:lnTo>
                  <a:lnTo>
                    <a:pt x="12194" y="36018"/>
                  </a:lnTo>
                  <a:lnTo>
                    <a:pt x="12124" y="35807"/>
                  </a:lnTo>
                  <a:lnTo>
                    <a:pt x="12194" y="35455"/>
                  </a:lnTo>
                  <a:lnTo>
                    <a:pt x="12335" y="34961"/>
                  </a:lnTo>
                  <a:lnTo>
                    <a:pt x="12828" y="33763"/>
                  </a:lnTo>
                  <a:lnTo>
                    <a:pt x="13815" y="31719"/>
                  </a:lnTo>
                  <a:lnTo>
                    <a:pt x="14591" y="29675"/>
                  </a:lnTo>
                  <a:lnTo>
                    <a:pt x="15295" y="27560"/>
                  </a:lnTo>
                  <a:lnTo>
                    <a:pt x="16000" y="25516"/>
                  </a:lnTo>
                  <a:lnTo>
                    <a:pt x="16635" y="23402"/>
                  </a:lnTo>
                  <a:lnTo>
                    <a:pt x="16635" y="24177"/>
                  </a:lnTo>
                  <a:lnTo>
                    <a:pt x="16705" y="24952"/>
                  </a:lnTo>
                  <a:lnTo>
                    <a:pt x="16846" y="25728"/>
                  </a:lnTo>
                  <a:lnTo>
                    <a:pt x="16987" y="26503"/>
                  </a:lnTo>
                  <a:lnTo>
                    <a:pt x="17198" y="27208"/>
                  </a:lnTo>
                  <a:lnTo>
                    <a:pt x="17480" y="27983"/>
                  </a:lnTo>
                  <a:lnTo>
                    <a:pt x="17762" y="28688"/>
                  </a:lnTo>
                  <a:lnTo>
                    <a:pt x="18115" y="29393"/>
                  </a:lnTo>
                  <a:lnTo>
                    <a:pt x="18538" y="30027"/>
                  </a:lnTo>
                  <a:lnTo>
                    <a:pt x="18961" y="30662"/>
                  </a:lnTo>
                  <a:lnTo>
                    <a:pt x="19454" y="31296"/>
                  </a:lnTo>
                  <a:lnTo>
                    <a:pt x="20018" y="31860"/>
                  </a:lnTo>
                  <a:lnTo>
                    <a:pt x="20582" y="32353"/>
                  </a:lnTo>
                  <a:lnTo>
                    <a:pt x="21216" y="32847"/>
                  </a:lnTo>
                  <a:lnTo>
                    <a:pt x="21850" y="33270"/>
                  </a:lnTo>
                  <a:lnTo>
                    <a:pt x="22555" y="33622"/>
                  </a:lnTo>
                  <a:lnTo>
                    <a:pt x="23049" y="33904"/>
                  </a:lnTo>
                  <a:lnTo>
                    <a:pt x="23612" y="34045"/>
                  </a:lnTo>
                  <a:lnTo>
                    <a:pt x="23894" y="34115"/>
                  </a:lnTo>
                  <a:lnTo>
                    <a:pt x="24106" y="34115"/>
                  </a:lnTo>
                  <a:lnTo>
                    <a:pt x="24317" y="34045"/>
                  </a:lnTo>
                  <a:lnTo>
                    <a:pt x="24458" y="33833"/>
                  </a:lnTo>
                  <a:lnTo>
                    <a:pt x="24458" y="33692"/>
                  </a:lnTo>
                  <a:lnTo>
                    <a:pt x="24458" y="33411"/>
                  </a:lnTo>
                  <a:lnTo>
                    <a:pt x="24247" y="32635"/>
                  </a:lnTo>
                  <a:lnTo>
                    <a:pt x="23965" y="31719"/>
                  </a:lnTo>
                  <a:lnTo>
                    <a:pt x="23542" y="30591"/>
                  </a:lnTo>
                  <a:lnTo>
                    <a:pt x="22767" y="28547"/>
                  </a:lnTo>
                  <a:lnTo>
                    <a:pt x="22203" y="27137"/>
                  </a:lnTo>
                  <a:lnTo>
                    <a:pt x="21780" y="25798"/>
                  </a:lnTo>
                  <a:lnTo>
                    <a:pt x="21216" y="24389"/>
                  </a:lnTo>
                  <a:lnTo>
                    <a:pt x="20652" y="23120"/>
                  </a:lnTo>
                  <a:lnTo>
                    <a:pt x="19877" y="21851"/>
                  </a:lnTo>
                  <a:lnTo>
                    <a:pt x="19454" y="21146"/>
                  </a:lnTo>
                  <a:lnTo>
                    <a:pt x="19102" y="20653"/>
                  </a:lnTo>
                  <a:lnTo>
                    <a:pt x="18467" y="19878"/>
                  </a:lnTo>
                  <a:lnTo>
                    <a:pt x="18256" y="19455"/>
                  </a:lnTo>
                  <a:lnTo>
                    <a:pt x="18115" y="19032"/>
                  </a:lnTo>
                  <a:lnTo>
                    <a:pt x="18044" y="18468"/>
                  </a:lnTo>
                  <a:lnTo>
                    <a:pt x="18044" y="17763"/>
                  </a:lnTo>
                  <a:lnTo>
                    <a:pt x="18185" y="16283"/>
                  </a:lnTo>
                  <a:lnTo>
                    <a:pt x="18397" y="14732"/>
                  </a:lnTo>
                  <a:lnTo>
                    <a:pt x="19031" y="11701"/>
                  </a:lnTo>
                  <a:lnTo>
                    <a:pt x="19595" y="8671"/>
                  </a:lnTo>
                  <a:lnTo>
                    <a:pt x="19877" y="7120"/>
                  </a:lnTo>
                  <a:lnTo>
                    <a:pt x="20018" y="5640"/>
                  </a:lnTo>
                  <a:lnTo>
                    <a:pt x="20370" y="6767"/>
                  </a:lnTo>
                  <a:lnTo>
                    <a:pt x="20793" y="7825"/>
                  </a:lnTo>
                  <a:lnTo>
                    <a:pt x="21286" y="8741"/>
                  </a:lnTo>
                  <a:lnTo>
                    <a:pt x="21921" y="9587"/>
                  </a:lnTo>
                  <a:lnTo>
                    <a:pt x="22555" y="10433"/>
                  </a:lnTo>
                  <a:lnTo>
                    <a:pt x="23331" y="11278"/>
                  </a:lnTo>
                  <a:lnTo>
                    <a:pt x="24811" y="12900"/>
                  </a:lnTo>
                  <a:lnTo>
                    <a:pt x="25868" y="14239"/>
                  </a:lnTo>
                  <a:lnTo>
                    <a:pt x="26432" y="14944"/>
                  </a:lnTo>
                  <a:lnTo>
                    <a:pt x="27066" y="15507"/>
                  </a:lnTo>
                  <a:lnTo>
                    <a:pt x="27348" y="15789"/>
                  </a:lnTo>
                  <a:lnTo>
                    <a:pt x="27701" y="15930"/>
                  </a:lnTo>
                  <a:lnTo>
                    <a:pt x="27982" y="16001"/>
                  </a:lnTo>
                  <a:lnTo>
                    <a:pt x="28194" y="15930"/>
                  </a:lnTo>
                  <a:lnTo>
                    <a:pt x="28476" y="15860"/>
                  </a:lnTo>
                  <a:lnTo>
                    <a:pt x="28687" y="15578"/>
                  </a:lnTo>
                  <a:lnTo>
                    <a:pt x="28899" y="15226"/>
                  </a:lnTo>
                  <a:lnTo>
                    <a:pt x="29110" y="14662"/>
                  </a:lnTo>
                  <a:lnTo>
                    <a:pt x="29181" y="14168"/>
                  </a:lnTo>
                  <a:lnTo>
                    <a:pt x="29251" y="13675"/>
                  </a:lnTo>
                  <a:lnTo>
                    <a:pt x="29251" y="13111"/>
                  </a:lnTo>
                  <a:lnTo>
                    <a:pt x="29181" y="12477"/>
                  </a:lnTo>
                  <a:lnTo>
                    <a:pt x="28969" y="11278"/>
                  </a:lnTo>
                  <a:lnTo>
                    <a:pt x="28617" y="10080"/>
                  </a:lnTo>
                  <a:lnTo>
                    <a:pt x="28123" y="8811"/>
                  </a:lnTo>
                  <a:lnTo>
                    <a:pt x="27630" y="7684"/>
                  </a:lnTo>
                  <a:lnTo>
                    <a:pt x="27066" y="6626"/>
                  </a:lnTo>
                  <a:lnTo>
                    <a:pt x="26573" y="5781"/>
                  </a:lnTo>
                  <a:lnTo>
                    <a:pt x="26150" y="5217"/>
                  </a:lnTo>
                  <a:lnTo>
                    <a:pt x="25516" y="4512"/>
                  </a:lnTo>
                  <a:lnTo>
                    <a:pt x="24670" y="3807"/>
                  </a:lnTo>
                  <a:lnTo>
                    <a:pt x="23753" y="3102"/>
                  </a:lnTo>
                  <a:lnTo>
                    <a:pt x="22767" y="2538"/>
                  </a:lnTo>
                  <a:lnTo>
                    <a:pt x="22273" y="2256"/>
                  </a:lnTo>
                  <a:lnTo>
                    <a:pt x="21780" y="2115"/>
                  </a:lnTo>
                  <a:lnTo>
                    <a:pt x="21357" y="2045"/>
                  </a:lnTo>
                  <a:lnTo>
                    <a:pt x="20934" y="2045"/>
                  </a:lnTo>
                  <a:lnTo>
                    <a:pt x="20511" y="2186"/>
                  </a:lnTo>
                  <a:lnTo>
                    <a:pt x="20229" y="2397"/>
                  </a:lnTo>
                  <a:lnTo>
                    <a:pt x="20088" y="1129"/>
                  </a:lnTo>
                  <a:lnTo>
                    <a:pt x="19947" y="1"/>
                  </a:lnTo>
                  <a:close/>
                </a:path>
              </a:pathLst>
            </a:custGeom>
            <a:solidFill>
              <a:srgbClr val="93B770"/>
            </a:solidFill>
            <a:ln>
              <a:noFill/>
            </a:ln>
          </p:spPr>
          <p:txBody>
            <a:bodyPr wrap="square" lIns="91425" tIns="91425" rIns="91425" bIns="91425" anchor="ctr" anchorCtr="0">
              <a:noAutofit/>
            </a:bodyPr>
            <a:lstStyle/>
            <a:p>
              <a:pPr lvl="0">
                <a:spcBef>
                  <a:spcPts val="0"/>
                </a:spcBef>
                <a:buNone/>
              </a:pPr>
              <a:endParaRPr/>
            </a:p>
          </p:txBody>
        </p:sp>
        <p:grpSp>
          <p:nvGrpSpPr>
            <p:cNvPr id="276" name="Shape 276"/>
            <p:cNvGrpSpPr/>
            <p:nvPr/>
          </p:nvGrpSpPr>
          <p:grpSpPr>
            <a:xfrm>
              <a:off x="818425" y="1334150"/>
              <a:ext cx="925100" cy="1370950"/>
              <a:chOff x="3112200" y="1334150"/>
              <a:chExt cx="925100" cy="1370950"/>
            </a:xfrm>
          </p:grpSpPr>
          <p:sp>
            <p:nvSpPr>
              <p:cNvPr id="277" name="Shape 277"/>
              <p:cNvSpPr/>
              <p:nvPr/>
            </p:nvSpPr>
            <p:spPr>
              <a:xfrm>
                <a:off x="3173850" y="1334150"/>
                <a:ext cx="819400" cy="1279300"/>
              </a:xfrm>
              <a:custGeom>
                <a:avLst/>
                <a:gdLst/>
                <a:ahLst/>
                <a:cxnLst/>
                <a:rect l="0" t="0" r="0" b="0"/>
                <a:pathLst>
                  <a:path w="32776" h="51172" extrusionOk="0">
                    <a:moveTo>
                      <a:pt x="15155" y="0"/>
                    </a:moveTo>
                    <a:lnTo>
                      <a:pt x="15026" y="431"/>
                    </a:lnTo>
                    <a:lnTo>
                      <a:pt x="15084" y="353"/>
                    </a:lnTo>
                    <a:lnTo>
                      <a:pt x="15155" y="0"/>
                    </a:lnTo>
                    <a:close/>
                    <a:moveTo>
                      <a:pt x="15026" y="431"/>
                    </a:moveTo>
                    <a:lnTo>
                      <a:pt x="14873" y="635"/>
                    </a:lnTo>
                    <a:lnTo>
                      <a:pt x="14380" y="1339"/>
                    </a:lnTo>
                    <a:lnTo>
                      <a:pt x="13957" y="2044"/>
                    </a:lnTo>
                    <a:lnTo>
                      <a:pt x="13745" y="2397"/>
                    </a:lnTo>
                    <a:lnTo>
                      <a:pt x="13604" y="2820"/>
                    </a:lnTo>
                    <a:lnTo>
                      <a:pt x="13252" y="3947"/>
                    </a:lnTo>
                    <a:lnTo>
                      <a:pt x="13040" y="5146"/>
                    </a:lnTo>
                    <a:lnTo>
                      <a:pt x="12970" y="6273"/>
                    </a:lnTo>
                    <a:lnTo>
                      <a:pt x="12899" y="7472"/>
                    </a:lnTo>
                    <a:lnTo>
                      <a:pt x="12970" y="8670"/>
                    </a:lnTo>
                    <a:lnTo>
                      <a:pt x="13181" y="9798"/>
                    </a:lnTo>
                    <a:lnTo>
                      <a:pt x="13463" y="10996"/>
                    </a:lnTo>
                    <a:lnTo>
                      <a:pt x="13816" y="12124"/>
                    </a:lnTo>
                    <a:lnTo>
                      <a:pt x="14098" y="13251"/>
                    </a:lnTo>
                    <a:lnTo>
                      <a:pt x="14380" y="14379"/>
                    </a:lnTo>
                    <a:lnTo>
                      <a:pt x="14591" y="15436"/>
                    </a:lnTo>
                    <a:lnTo>
                      <a:pt x="14662" y="16564"/>
                    </a:lnTo>
                    <a:lnTo>
                      <a:pt x="14662" y="17128"/>
                    </a:lnTo>
                    <a:lnTo>
                      <a:pt x="14591" y="17692"/>
                    </a:lnTo>
                    <a:lnTo>
                      <a:pt x="14380" y="18115"/>
                    </a:lnTo>
                    <a:lnTo>
                      <a:pt x="14168" y="18538"/>
                    </a:lnTo>
                    <a:lnTo>
                      <a:pt x="13886" y="18820"/>
                    </a:lnTo>
                    <a:lnTo>
                      <a:pt x="13604" y="19172"/>
                    </a:lnTo>
                    <a:lnTo>
                      <a:pt x="13252" y="19383"/>
                    </a:lnTo>
                    <a:lnTo>
                      <a:pt x="12829" y="19595"/>
                    </a:lnTo>
                    <a:lnTo>
                      <a:pt x="11983" y="19947"/>
                    </a:lnTo>
                    <a:lnTo>
                      <a:pt x="10996" y="20229"/>
                    </a:lnTo>
                    <a:lnTo>
                      <a:pt x="9023" y="20652"/>
                    </a:lnTo>
                    <a:lnTo>
                      <a:pt x="7190" y="21146"/>
                    </a:lnTo>
                    <a:lnTo>
                      <a:pt x="4018" y="22132"/>
                    </a:lnTo>
                    <a:lnTo>
                      <a:pt x="2468" y="22696"/>
                    </a:lnTo>
                    <a:lnTo>
                      <a:pt x="1129" y="23260"/>
                    </a:lnTo>
                    <a:lnTo>
                      <a:pt x="635" y="23472"/>
                    </a:lnTo>
                    <a:lnTo>
                      <a:pt x="212" y="23754"/>
                    </a:lnTo>
                    <a:lnTo>
                      <a:pt x="1" y="23965"/>
                    </a:lnTo>
                    <a:lnTo>
                      <a:pt x="1" y="24035"/>
                    </a:lnTo>
                    <a:lnTo>
                      <a:pt x="1" y="24106"/>
                    </a:lnTo>
                    <a:lnTo>
                      <a:pt x="494" y="23965"/>
                    </a:lnTo>
                    <a:lnTo>
                      <a:pt x="1763" y="23613"/>
                    </a:lnTo>
                    <a:lnTo>
                      <a:pt x="5851" y="22555"/>
                    </a:lnTo>
                    <a:lnTo>
                      <a:pt x="10080" y="21568"/>
                    </a:lnTo>
                    <a:lnTo>
                      <a:pt x="12477" y="21075"/>
                    </a:lnTo>
                    <a:lnTo>
                      <a:pt x="11490" y="23331"/>
                    </a:lnTo>
                    <a:lnTo>
                      <a:pt x="10785" y="25163"/>
                    </a:lnTo>
                    <a:lnTo>
                      <a:pt x="10010" y="27207"/>
                    </a:lnTo>
                    <a:lnTo>
                      <a:pt x="9305" y="29251"/>
                    </a:lnTo>
                    <a:lnTo>
                      <a:pt x="8811" y="31013"/>
                    </a:lnTo>
                    <a:lnTo>
                      <a:pt x="8670" y="31718"/>
                    </a:lnTo>
                    <a:lnTo>
                      <a:pt x="8670" y="32353"/>
                    </a:lnTo>
                    <a:lnTo>
                      <a:pt x="8670" y="32705"/>
                    </a:lnTo>
                    <a:lnTo>
                      <a:pt x="8741" y="32846"/>
                    </a:lnTo>
                    <a:lnTo>
                      <a:pt x="8882" y="32916"/>
                    </a:lnTo>
                    <a:lnTo>
                      <a:pt x="8952" y="32916"/>
                    </a:lnTo>
                    <a:lnTo>
                      <a:pt x="9093" y="32705"/>
                    </a:lnTo>
                    <a:lnTo>
                      <a:pt x="9446" y="32071"/>
                    </a:lnTo>
                    <a:lnTo>
                      <a:pt x="10362" y="29815"/>
                    </a:lnTo>
                    <a:lnTo>
                      <a:pt x="11701" y="26220"/>
                    </a:lnTo>
                    <a:lnTo>
                      <a:pt x="11983" y="27207"/>
                    </a:lnTo>
                    <a:lnTo>
                      <a:pt x="12265" y="28265"/>
                    </a:lnTo>
                    <a:lnTo>
                      <a:pt x="12617" y="29322"/>
                    </a:lnTo>
                    <a:lnTo>
                      <a:pt x="12758" y="30379"/>
                    </a:lnTo>
                    <a:lnTo>
                      <a:pt x="13181" y="32071"/>
                    </a:lnTo>
                    <a:lnTo>
                      <a:pt x="12970" y="32141"/>
                    </a:lnTo>
                    <a:lnTo>
                      <a:pt x="12829" y="32282"/>
                    </a:lnTo>
                    <a:lnTo>
                      <a:pt x="12758" y="32494"/>
                    </a:lnTo>
                    <a:lnTo>
                      <a:pt x="12688" y="32705"/>
                    </a:lnTo>
                    <a:lnTo>
                      <a:pt x="12899" y="33339"/>
                    </a:lnTo>
                    <a:lnTo>
                      <a:pt x="13040" y="33621"/>
                    </a:lnTo>
                    <a:lnTo>
                      <a:pt x="13181" y="33762"/>
                    </a:lnTo>
                    <a:lnTo>
                      <a:pt x="13322" y="33903"/>
                    </a:lnTo>
                    <a:lnTo>
                      <a:pt x="13604" y="33903"/>
                    </a:lnTo>
                    <a:lnTo>
                      <a:pt x="13675" y="33833"/>
                    </a:lnTo>
                    <a:lnTo>
                      <a:pt x="13957" y="33621"/>
                    </a:lnTo>
                    <a:lnTo>
                      <a:pt x="14168" y="33269"/>
                    </a:lnTo>
                    <a:lnTo>
                      <a:pt x="14380" y="32705"/>
                    </a:lnTo>
                    <a:lnTo>
                      <a:pt x="14450" y="32141"/>
                    </a:lnTo>
                    <a:lnTo>
                      <a:pt x="14450" y="31718"/>
                    </a:lnTo>
                    <a:lnTo>
                      <a:pt x="14380" y="31225"/>
                    </a:lnTo>
                    <a:lnTo>
                      <a:pt x="14309" y="30802"/>
                    </a:lnTo>
                    <a:lnTo>
                      <a:pt x="14168" y="30379"/>
                    </a:lnTo>
                    <a:lnTo>
                      <a:pt x="13745" y="29533"/>
                    </a:lnTo>
                    <a:lnTo>
                      <a:pt x="13322" y="28687"/>
                    </a:lnTo>
                    <a:lnTo>
                      <a:pt x="12829" y="27842"/>
                    </a:lnTo>
                    <a:lnTo>
                      <a:pt x="12477" y="27066"/>
                    </a:lnTo>
                    <a:lnTo>
                      <a:pt x="12124" y="26220"/>
                    </a:lnTo>
                    <a:lnTo>
                      <a:pt x="12054" y="25868"/>
                    </a:lnTo>
                    <a:lnTo>
                      <a:pt x="11983" y="25445"/>
                    </a:lnTo>
                    <a:lnTo>
                      <a:pt x="11983" y="25093"/>
                    </a:lnTo>
                    <a:lnTo>
                      <a:pt x="12054" y="24740"/>
                    </a:lnTo>
                    <a:lnTo>
                      <a:pt x="12336" y="23824"/>
                    </a:lnTo>
                    <a:lnTo>
                      <a:pt x="12829" y="22908"/>
                    </a:lnTo>
                    <a:lnTo>
                      <a:pt x="13322" y="21921"/>
                    </a:lnTo>
                    <a:lnTo>
                      <a:pt x="13886" y="20934"/>
                    </a:lnTo>
                    <a:lnTo>
                      <a:pt x="14521" y="20088"/>
                    </a:lnTo>
                    <a:lnTo>
                      <a:pt x="15507" y="18749"/>
                    </a:lnTo>
                    <a:lnTo>
                      <a:pt x="16706" y="21709"/>
                    </a:lnTo>
                    <a:lnTo>
                      <a:pt x="17974" y="24670"/>
                    </a:lnTo>
                    <a:lnTo>
                      <a:pt x="20653" y="30520"/>
                    </a:lnTo>
                    <a:lnTo>
                      <a:pt x="21428" y="32212"/>
                    </a:lnTo>
                    <a:lnTo>
                      <a:pt x="21639" y="32846"/>
                    </a:lnTo>
                    <a:lnTo>
                      <a:pt x="21710" y="33410"/>
                    </a:lnTo>
                    <a:lnTo>
                      <a:pt x="21710" y="33974"/>
                    </a:lnTo>
                    <a:lnTo>
                      <a:pt x="21569" y="34538"/>
                    </a:lnTo>
                    <a:lnTo>
                      <a:pt x="21216" y="35242"/>
                    </a:lnTo>
                    <a:lnTo>
                      <a:pt x="20794" y="36088"/>
                    </a:lnTo>
                    <a:lnTo>
                      <a:pt x="20300" y="37146"/>
                    </a:lnTo>
                    <a:lnTo>
                      <a:pt x="19877" y="38203"/>
                    </a:lnTo>
                    <a:lnTo>
                      <a:pt x="19666" y="38626"/>
                    </a:lnTo>
                    <a:lnTo>
                      <a:pt x="19384" y="39119"/>
                    </a:lnTo>
                    <a:lnTo>
                      <a:pt x="19032" y="39472"/>
                    </a:lnTo>
                    <a:lnTo>
                      <a:pt x="18609" y="39824"/>
                    </a:lnTo>
                    <a:lnTo>
                      <a:pt x="18186" y="40035"/>
                    </a:lnTo>
                    <a:lnTo>
                      <a:pt x="17692" y="40317"/>
                    </a:lnTo>
                    <a:lnTo>
                      <a:pt x="16565" y="40811"/>
                    </a:lnTo>
                    <a:lnTo>
                      <a:pt x="14521" y="41586"/>
                    </a:lnTo>
                    <a:lnTo>
                      <a:pt x="14239" y="41586"/>
                    </a:lnTo>
                    <a:lnTo>
                      <a:pt x="13957" y="41516"/>
                    </a:lnTo>
                    <a:lnTo>
                      <a:pt x="13322" y="41445"/>
                    </a:lnTo>
                    <a:lnTo>
                      <a:pt x="13040" y="41516"/>
                    </a:lnTo>
                    <a:lnTo>
                      <a:pt x="12829" y="41657"/>
                    </a:lnTo>
                    <a:lnTo>
                      <a:pt x="12758" y="41798"/>
                    </a:lnTo>
                    <a:lnTo>
                      <a:pt x="12688" y="41938"/>
                    </a:lnTo>
                    <a:lnTo>
                      <a:pt x="12688" y="42432"/>
                    </a:lnTo>
                    <a:lnTo>
                      <a:pt x="12758" y="42784"/>
                    </a:lnTo>
                    <a:lnTo>
                      <a:pt x="12899" y="42996"/>
                    </a:lnTo>
                    <a:lnTo>
                      <a:pt x="13181" y="43066"/>
                    </a:lnTo>
                    <a:lnTo>
                      <a:pt x="13604" y="43137"/>
                    </a:lnTo>
                    <a:lnTo>
                      <a:pt x="14027" y="43066"/>
                    </a:lnTo>
                    <a:lnTo>
                      <a:pt x="14450" y="42925"/>
                    </a:lnTo>
                    <a:lnTo>
                      <a:pt x="15507" y="42502"/>
                    </a:lnTo>
                    <a:lnTo>
                      <a:pt x="16635" y="42009"/>
                    </a:lnTo>
                    <a:lnTo>
                      <a:pt x="17622" y="41516"/>
                    </a:lnTo>
                    <a:lnTo>
                      <a:pt x="18468" y="41093"/>
                    </a:lnTo>
                    <a:lnTo>
                      <a:pt x="19032" y="40881"/>
                    </a:lnTo>
                    <a:lnTo>
                      <a:pt x="18820" y="41868"/>
                    </a:lnTo>
                    <a:lnTo>
                      <a:pt x="18750" y="43066"/>
                    </a:lnTo>
                    <a:lnTo>
                      <a:pt x="18609" y="44194"/>
                    </a:lnTo>
                    <a:lnTo>
                      <a:pt x="18538" y="44687"/>
                    </a:lnTo>
                    <a:lnTo>
                      <a:pt x="18327" y="45181"/>
                    </a:lnTo>
                    <a:lnTo>
                      <a:pt x="18186" y="45463"/>
                    </a:lnTo>
                    <a:lnTo>
                      <a:pt x="18045" y="45745"/>
                    </a:lnTo>
                    <a:lnTo>
                      <a:pt x="17551" y="46238"/>
                    </a:lnTo>
                    <a:lnTo>
                      <a:pt x="17410" y="46449"/>
                    </a:lnTo>
                    <a:lnTo>
                      <a:pt x="17199" y="46802"/>
                    </a:lnTo>
                    <a:lnTo>
                      <a:pt x="17128" y="47084"/>
                    </a:lnTo>
                    <a:lnTo>
                      <a:pt x="17058" y="47436"/>
                    </a:lnTo>
                    <a:lnTo>
                      <a:pt x="17058" y="47859"/>
                    </a:lnTo>
                    <a:lnTo>
                      <a:pt x="17128" y="48212"/>
                    </a:lnTo>
                    <a:lnTo>
                      <a:pt x="17269" y="48494"/>
                    </a:lnTo>
                    <a:lnTo>
                      <a:pt x="17410" y="48705"/>
                    </a:lnTo>
                    <a:lnTo>
                      <a:pt x="17551" y="48846"/>
                    </a:lnTo>
                    <a:lnTo>
                      <a:pt x="17763" y="48987"/>
                    </a:lnTo>
                    <a:lnTo>
                      <a:pt x="18256" y="48987"/>
                    </a:lnTo>
                    <a:lnTo>
                      <a:pt x="18750" y="48846"/>
                    </a:lnTo>
                    <a:lnTo>
                      <a:pt x="19243" y="48494"/>
                    </a:lnTo>
                    <a:lnTo>
                      <a:pt x="19666" y="48071"/>
                    </a:lnTo>
                    <a:lnTo>
                      <a:pt x="20018" y="47507"/>
                    </a:lnTo>
                    <a:lnTo>
                      <a:pt x="20018" y="47366"/>
                    </a:lnTo>
                    <a:lnTo>
                      <a:pt x="20018" y="47154"/>
                    </a:lnTo>
                    <a:lnTo>
                      <a:pt x="19948" y="46943"/>
                    </a:lnTo>
                    <a:lnTo>
                      <a:pt x="19877" y="46661"/>
                    </a:lnTo>
                    <a:lnTo>
                      <a:pt x="19807" y="46379"/>
                    </a:lnTo>
                    <a:lnTo>
                      <a:pt x="19807" y="45745"/>
                    </a:lnTo>
                    <a:lnTo>
                      <a:pt x="19736" y="44969"/>
                    </a:lnTo>
                    <a:lnTo>
                      <a:pt x="19666" y="44123"/>
                    </a:lnTo>
                    <a:lnTo>
                      <a:pt x="19736" y="43348"/>
                    </a:lnTo>
                    <a:lnTo>
                      <a:pt x="19877" y="42150"/>
                    </a:lnTo>
                    <a:lnTo>
                      <a:pt x="20159" y="41022"/>
                    </a:lnTo>
                    <a:lnTo>
                      <a:pt x="20794" y="38767"/>
                    </a:lnTo>
                    <a:lnTo>
                      <a:pt x="21498" y="36511"/>
                    </a:lnTo>
                    <a:lnTo>
                      <a:pt x="22344" y="34326"/>
                    </a:lnTo>
                    <a:lnTo>
                      <a:pt x="23190" y="36441"/>
                    </a:lnTo>
                    <a:lnTo>
                      <a:pt x="24036" y="38555"/>
                    </a:lnTo>
                    <a:lnTo>
                      <a:pt x="24811" y="40740"/>
                    </a:lnTo>
                    <a:lnTo>
                      <a:pt x="25446" y="42925"/>
                    </a:lnTo>
                    <a:lnTo>
                      <a:pt x="25516" y="43630"/>
                    </a:lnTo>
                    <a:lnTo>
                      <a:pt x="25657" y="44687"/>
                    </a:lnTo>
                    <a:lnTo>
                      <a:pt x="25868" y="47366"/>
                    </a:lnTo>
                    <a:lnTo>
                      <a:pt x="26080" y="48775"/>
                    </a:lnTo>
                    <a:lnTo>
                      <a:pt x="26221" y="49903"/>
                    </a:lnTo>
                    <a:lnTo>
                      <a:pt x="26432" y="50819"/>
                    </a:lnTo>
                    <a:lnTo>
                      <a:pt x="26573" y="51031"/>
                    </a:lnTo>
                    <a:lnTo>
                      <a:pt x="26714" y="51172"/>
                    </a:lnTo>
                    <a:lnTo>
                      <a:pt x="27208" y="51172"/>
                    </a:lnTo>
                    <a:lnTo>
                      <a:pt x="27349" y="51031"/>
                    </a:lnTo>
                    <a:lnTo>
                      <a:pt x="27490" y="50890"/>
                    </a:lnTo>
                    <a:lnTo>
                      <a:pt x="27630" y="50608"/>
                    </a:lnTo>
                    <a:lnTo>
                      <a:pt x="27701" y="50326"/>
                    </a:lnTo>
                    <a:lnTo>
                      <a:pt x="27771" y="49480"/>
                    </a:lnTo>
                    <a:lnTo>
                      <a:pt x="27771" y="48494"/>
                    </a:lnTo>
                    <a:lnTo>
                      <a:pt x="27630" y="47366"/>
                    </a:lnTo>
                    <a:lnTo>
                      <a:pt x="27490" y="46168"/>
                    </a:lnTo>
                    <a:lnTo>
                      <a:pt x="27208" y="44828"/>
                    </a:lnTo>
                    <a:lnTo>
                      <a:pt x="26644" y="42150"/>
                    </a:lnTo>
                    <a:lnTo>
                      <a:pt x="25939" y="39753"/>
                    </a:lnTo>
                    <a:lnTo>
                      <a:pt x="25375" y="37850"/>
                    </a:lnTo>
                    <a:lnTo>
                      <a:pt x="25023" y="36793"/>
                    </a:lnTo>
                    <a:lnTo>
                      <a:pt x="25023" y="36793"/>
                    </a:lnTo>
                    <a:lnTo>
                      <a:pt x="25586" y="37075"/>
                    </a:lnTo>
                    <a:lnTo>
                      <a:pt x="26080" y="37216"/>
                    </a:lnTo>
                    <a:lnTo>
                      <a:pt x="27208" y="37568"/>
                    </a:lnTo>
                    <a:lnTo>
                      <a:pt x="27701" y="37780"/>
                    </a:lnTo>
                    <a:lnTo>
                      <a:pt x="28265" y="37991"/>
                    </a:lnTo>
                    <a:lnTo>
                      <a:pt x="28758" y="38273"/>
                    </a:lnTo>
                    <a:lnTo>
                      <a:pt x="29252" y="38626"/>
                    </a:lnTo>
                    <a:lnTo>
                      <a:pt x="29675" y="39049"/>
                    </a:lnTo>
                    <a:lnTo>
                      <a:pt x="30168" y="39683"/>
                    </a:lnTo>
                    <a:lnTo>
                      <a:pt x="30732" y="40247"/>
                    </a:lnTo>
                    <a:lnTo>
                      <a:pt x="30943" y="40388"/>
                    </a:lnTo>
                    <a:lnTo>
                      <a:pt x="31225" y="40458"/>
                    </a:lnTo>
                    <a:lnTo>
                      <a:pt x="31719" y="40458"/>
                    </a:lnTo>
                    <a:lnTo>
                      <a:pt x="31930" y="40388"/>
                    </a:lnTo>
                    <a:lnTo>
                      <a:pt x="32071" y="40317"/>
                    </a:lnTo>
                    <a:lnTo>
                      <a:pt x="32282" y="40176"/>
                    </a:lnTo>
                    <a:lnTo>
                      <a:pt x="32423" y="40035"/>
                    </a:lnTo>
                    <a:lnTo>
                      <a:pt x="32564" y="39824"/>
                    </a:lnTo>
                    <a:lnTo>
                      <a:pt x="32635" y="39542"/>
                    </a:lnTo>
                    <a:lnTo>
                      <a:pt x="32776" y="38908"/>
                    </a:lnTo>
                    <a:lnTo>
                      <a:pt x="32705" y="38696"/>
                    </a:lnTo>
                    <a:lnTo>
                      <a:pt x="32705" y="38555"/>
                    </a:lnTo>
                    <a:lnTo>
                      <a:pt x="32635" y="38414"/>
                    </a:lnTo>
                    <a:lnTo>
                      <a:pt x="32494" y="38344"/>
                    </a:lnTo>
                    <a:lnTo>
                      <a:pt x="32212" y="38273"/>
                    </a:lnTo>
                    <a:lnTo>
                      <a:pt x="31860" y="38273"/>
                    </a:lnTo>
                    <a:lnTo>
                      <a:pt x="31437" y="38344"/>
                    </a:lnTo>
                    <a:lnTo>
                      <a:pt x="31084" y="38414"/>
                    </a:lnTo>
                    <a:lnTo>
                      <a:pt x="30802" y="38414"/>
                    </a:lnTo>
                    <a:lnTo>
                      <a:pt x="30450" y="38273"/>
                    </a:lnTo>
                    <a:lnTo>
                      <a:pt x="30097" y="38062"/>
                    </a:lnTo>
                    <a:lnTo>
                      <a:pt x="29252" y="37568"/>
                    </a:lnTo>
                    <a:lnTo>
                      <a:pt x="28406" y="37075"/>
                    </a:lnTo>
                    <a:lnTo>
                      <a:pt x="27912" y="36864"/>
                    </a:lnTo>
                    <a:lnTo>
                      <a:pt x="27490" y="36723"/>
                    </a:lnTo>
                    <a:lnTo>
                      <a:pt x="26855" y="36582"/>
                    </a:lnTo>
                    <a:lnTo>
                      <a:pt x="26080" y="36511"/>
                    </a:lnTo>
                    <a:lnTo>
                      <a:pt x="25305" y="36370"/>
                    </a:lnTo>
                    <a:lnTo>
                      <a:pt x="25023" y="36300"/>
                    </a:lnTo>
                    <a:lnTo>
                      <a:pt x="24811" y="36229"/>
                    </a:lnTo>
                    <a:lnTo>
                      <a:pt x="24600" y="36018"/>
                    </a:lnTo>
                    <a:lnTo>
                      <a:pt x="24459" y="35736"/>
                    </a:lnTo>
                    <a:lnTo>
                      <a:pt x="24177" y="35031"/>
                    </a:lnTo>
                    <a:lnTo>
                      <a:pt x="23683" y="33621"/>
                    </a:lnTo>
                    <a:lnTo>
                      <a:pt x="18186" y="21568"/>
                    </a:lnTo>
                    <a:lnTo>
                      <a:pt x="19032" y="21639"/>
                    </a:lnTo>
                    <a:lnTo>
                      <a:pt x="19877" y="21709"/>
                    </a:lnTo>
                    <a:lnTo>
                      <a:pt x="20653" y="21921"/>
                    </a:lnTo>
                    <a:lnTo>
                      <a:pt x="21428" y="22132"/>
                    </a:lnTo>
                    <a:lnTo>
                      <a:pt x="22203" y="22414"/>
                    </a:lnTo>
                    <a:lnTo>
                      <a:pt x="22838" y="22837"/>
                    </a:lnTo>
                    <a:lnTo>
                      <a:pt x="23401" y="23260"/>
                    </a:lnTo>
                    <a:lnTo>
                      <a:pt x="23824" y="23824"/>
                    </a:lnTo>
                    <a:lnTo>
                      <a:pt x="24529" y="25022"/>
                    </a:lnTo>
                    <a:lnTo>
                      <a:pt x="25446" y="26925"/>
                    </a:lnTo>
                    <a:lnTo>
                      <a:pt x="26291" y="28758"/>
                    </a:lnTo>
                    <a:lnTo>
                      <a:pt x="26573" y="29392"/>
                    </a:lnTo>
                    <a:lnTo>
                      <a:pt x="26644" y="29815"/>
                    </a:lnTo>
                    <a:lnTo>
                      <a:pt x="26644" y="29040"/>
                    </a:lnTo>
                    <a:lnTo>
                      <a:pt x="26503" y="28265"/>
                    </a:lnTo>
                    <a:lnTo>
                      <a:pt x="26291" y="27489"/>
                    </a:lnTo>
                    <a:lnTo>
                      <a:pt x="26080" y="26714"/>
                    </a:lnTo>
                    <a:lnTo>
                      <a:pt x="25586" y="25093"/>
                    </a:lnTo>
                    <a:lnTo>
                      <a:pt x="25023" y="23683"/>
                    </a:lnTo>
                    <a:lnTo>
                      <a:pt x="26291" y="24317"/>
                    </a:lnTo>
                    <a:lnTo>
                      <a:pt x="28547" y="25445"/>
                    </a:lnTo>
                    <a:lnTo>
                      <a:pt x="29815" y="26009"/>
                    </a:lnTo>
                    <a:lnTo>
                      <a:pt x="30873" y="26432"/>
                    </a:lnTo>
                    <a:lnTo>
                      <a:pt x="31578" y="26714"/>
                    </a:lnTo>
                    <a:lnTo>
                      <a:pt x="31860" y="26714"/>
                    </a:lnTo>
                    <a:lnTo>
                      <a:pt x="31930" y="26643"/>
                    </a:lnTo>
                    <a:lnTo>
                      <a:pt x="31930" y="26502"/>
                    </a:lnTo>
                    <a:lnTo>
                      <a:pt x="31930" y="26361"/>
                    </a:lnTo>
                    <a:lnTo>
                      <a:pt x="31648" y="26079"/>
                    </a:lnTo>
                    <a:lnTo>
                      <a:pt x="31155" y="25657"/>
                    </a:lnTo>
                    <a:lnTo>
                      <a:pt x="30520" y="25234"/>
                    </a:lnTo>
                    <a:lnTo>
                      <a:pt x="28829" y="24317"/>
                    </a:lnTo>
                    <a:lnTo>
                      <a:pt x="26785" y="23331"/>
                    </a:lnTo>
                    <a:lnTo>
                      <a:pt x="24741" y="22485"/>
                    </a:lnTo>
                    <a:lnTo>
                      <a:pt x="22767" y="21709"/>
                    </a:lnTo>
                    <a:lnTo>
                      <a:pt x="21216" y="21146"/>
                    </a:lnTo>
                    <a:lnTo>
                      <a:pt x="20371" y="20864"/>
                    </a:lnTo>
                    <a:lnTo>
                      <a:pt x="19525" y="20793"/>
                    </a:lnTo>
                    <a:lnTo>
                      <a:pt x="18820" y="20723"/>
                    </a:lnTo>
                    <a:lnTo>
                      <a:pt x="18468" y="20652"/>
                    </a:lnTo>
                    <a:lnTo>
                      <a:pt x="18186" y="20511"/>
                    </a:lnTo>
                    <a:lnTo>
                      <a:pt x="17833" y="20370"/>
                    </a:lnTo>
                    <a:lnTo>
                      <a:pt x="17551" y="20159"/>
                    </a:lnTo>
                    <a:lnTo>
                      <a:pt x="17340" y="19877"/>
                    </a:lnTo>
                    <a:lnTo>
                      <a:pt x="17199" y="19595"/>
                    </a:lnTo>
                    <a:lnTo>
                      <a:pt x="16917" y="18820"/>
                    </a:lnTo>
                    <a:lnTo>
                      <a:pt x="16424" y="17410"/>
                    </a:lnTo>
                    <a:lnTo>
                      <a:pt x="15789" y="15718"/>
                    </a:lnTo>
                    <a:lnTo>
                      <a:pt x="15155" y="13956"/>
                    </a:lnTo>
                    <a:lnTo>
                      <a:pt x="14662" y="12194"/>
                    </a:lnTo>
                    <a:lnTo>
                      <a:pt x="14309" y="10432"/>
                    </a:lnTo>
                    <a:lnTo>
                      <a:pt x="16283" y="10855"/>
                    </a:lnTo>
                    <a:lnTo>
                      <a:pt x="19807" y="11701"/>
                    </a:lnTo>
                    <a:lnTo>
                      <a:pt x="23120" y="12546"/>
                    </a:lnTo>
                    <a:lnTo>
                      <a:pt x="24177" y="12828"/>
                    </a:lnTo>
                    <a:lnTo>
                      <a:pt x="24529" y="12969"/>
                    </a:lnTo>
                    <a:lnTo>
                      <a:pt x="24600" y="12899"/>
                    </a:lnTo>
                    <a:lnTo>
                      <a:pt x="24529" y="12758"/>
                    </a:lnTo>
                    <a:lnTo>
                      <a:pt x="24318" y="12546"/>
                    </a:lnTo>
                    <a:lnTo>
                      <a:pt x="23965" y="12265"/>
                    </a:lnTo>
                    <a:lnTo>
                      <a:pt x="23401" y="12053"/>
                    </a:lnTo>
                    <a:lnTo>
                      <a:pt x="22062" y="11560"/>
                    </a:lnTo>
                    <a:lnTo>
                      <a:pt x="20441" y="11066"/>
                    </a:lnTo>
                    <a:lnTo>
                      <a:pt x="17269" y="10221"/>
                    </a:lnTo>
                    <a:lnTo>
                      <a:pt x="16142" y="9868"/>
                    </a:lnTo>
                    <a:lnTo>
                      <a:pt x="15507" y="9727"/>
                    </a:lnTo>
                    <a:lnTo>
                      <a:pt x="15296" y="9727"/>
                    </a:lnTo>
                    <a:lnTo>
                      <a:pt x="15084" y="9657"/>
                    </a:lnTo>
                    <a:lnTo>
                      <a:pt x="14873" y="9516"/>
                    </a:lnTo>
                    <a:lnTo>
                      <a:pt x="14732" y="9304"/>
                    </a:lnTo>
                    <a:lnTo>
                      <a:pt x="14450" y="8740"/>
                    </a:lnTo>
                    <a:lnTo>
                      <a:pt x="14239" y="8035"/>
                    </a:lnTo>
                    <a:lnTo>
                      <a:pt x="14098" y="7331"/>
                    </a:lnTo>
                    <a:lnTo>
                      <a:pt x="13957" y="6626"/>
                    </a:lnTo>
                    <a:lnTo>
                      <a:pt x="13886" y="5639"/>
                    </a:lnTo>
                    <a:lnTo>
                      <a:pt x="13957" y="4864"/>
                    </a:lnTo>
                    <a:lnTo>
                      <a:pt x="14027" y="4159"/>
                    </a:lnTo>
                    <a:lnTo>
                      <a:pt x="14380" y="2749"/>
                    </a:lnTo>
                    <a:lnTo>
                      <a:pt x="14732" y="1410"/>
                    </a:lnTo>
                    <a:lnTo>
                      <a:pt x="15026" y="43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78" name="Shape 278"/>
              <p:cNvSpPr/>
              <p:nvPr/>
            </p:nvSpPr>
            <p:spPr>
              <a:xfrm>
                <a:off x="3757125" y="2555275"/>
                <a:ext cx="58150" cy="59950"/>
              </a:xfrm>
              <a:custGeom>
                <a:avLst/>
                <a:gdLst/>
                <a:ahLst/>
                <a:cxnLst/>
                <a:rect l="0" t="0" r="0" b="0"/>
                <a:pathLst>
                  <a:path w="2326" h="2398" extrusionOk="0">
                    <a:moveTo>
                      <a:pt x="846" y="1"/>
                    </a:moveTo>
                    <a:lnTo>
                      <a:pt x="564" y="71"/>
                    </a:lnTo>
                    <a:lnTo>
                      <a:pt x="423" y="212"/>
                    </a:lnTo>
                    <a:lnTo>
                      <a:pt x="211" y="424"/>
                    </a:lnTo>
                    <a:lnTo>
                      <a:pt x="141" y="565"/>
                    </a:lnTo>
                    <a:lnTo>
                      <a:pt x="0" y="776"/>
                    </a:lnTo>
                    <a:lnTo>
                      <a:pt x="0" y="1199"/>
                    </a:lnTo>
                    <a:lnTo>
                      <a:pt x="70" y="1693"/>
                    </a:lnTo>
                    <a:lnTo>
                      <a:pt x="141" y="1834"/>
                    </a:lnTo>
                    <a:lnTo>
                      <a:pt x="282" y="2045"/>
                    </a:lnTo>
                    <a:lnTo>
                      <a:pt x="423" y="2186"/>
                    </a:lnTo>
                    <a:lnTo>
                      <a:pt x="634" y="2327"/>
                    </a:lnTo>
                    <a:lnTo>
                      <a:pt x="916" y="2397"/>
                    </a:lnTo>
                    <a:lnTo>
                      <a:pt x="1198" y="2397"/>
                    </a:lnTo>
                    <a:lnTo>
                      <a:pt x="1410" y="2327"/>
                    </a:lnTo>
                    <a:lnTo>
                      <a:pt x="1692" y="2256"/>
                    </a:lnTo>
                    <a:lnTo>
                      <a:pt x="1903" y="2115"/>
                    </a:lnTo>
                    <a:lnTo>
                      <a:pt x="2044" y="1974"/>
                    </a:lnTo>
                    <a:lnTo>
                      <a:pt x="2185" y="1834"/>
                    </a:lnTo>
                    <a:lnTo>
                      <a:pt x="2255" y="1622"/>
                    </a:lnTo>
                    <a:lnTo>
                      <a:pt x="2326" y="1129"/>
                    </a:lnTo>
                    <a:lnTo>
                      <a:pt x="2185" y="706"/>
                    </a:lnTo>
                    <a:lnTo>
                      <a:pt x="2115" y="494"/>
                    </a:lnTo>
                    <a:lnTo>
                      <a:pt x="1974" y="353"/>
                    </a:lnTo>
                    <a:lnTo>
                      <a:pt x="1833" y="212"/>
                    </a:lnTo>
                    <a:lnTo>
                      <a:pt x="1621" y="71"/>
                    </a:lnTo>
                    <a:lnTo>
                      <a:pt x="1339"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79" name="Shape 279"/>
              <p:cNvSpPr/>
              <p:nvPr/>
            </p:nvSpPr>
            <p:spPr>
              <a:xfrm>
                <a:off x="3764150" y="2631050"/>
                <a:ext cx="75800" cy="74050"/>
              </a:xfrm>
              <a:custGeom>
                <a:avLst/>
                <a:gdLst/>
                <a:ahLst/>
                <a:cxnLst/>
                <a:rect l="0" t="0" r="0" b="0"/>
                <a:pathLst>
                  <a:path w="3032" h="2962" extrusionOk="0">
                    <a:moveTo>
                      <a:pt x="1199" y="1"/>
                    </a:moveTo>
                    <a:lnTo>
                      <a:pt x="917" y="71"/>
                    </a:lnTo>
                    <a:lnTo>
                      <a:pt x="635" y="212"/>
                    </a:lnTo>
                    <a:lnTo>
                      <a:pt x="424" y="424"/>
                    </a:lnTo>
                    <a:lnTo>
                      <a:pt x="212" y="706"/>
                    </a:lnTo>
                    <a:lnTo>
                      <a:pt x="71" y="988"/>
                    </a:lnTo>
                    <a:lnTo>
                      <a:pt x="1" y="1269"/>
                    </a:lnTo>
                    <a:lnTo>
                      <a:pt x="1" y="1551"/>
                    </a:lnTo>
                    <a:lnTo>
                      <a:pt x="71" y="1763"/>
                    </a:lnTo>
                    <a:lnTo>
                      <a:pt x="142" y="2045"/>
                    </a:lnTo>
                    <a:lnTo>
                      <a:pt x="353" y="2327"/>
                    </a:lnTo>
                    <a:lnTo>
                      <a:pt x="494" y="2538"/>
                    </a:lnTo>
                    <a:lnTo>
                      <a:pt x="706" y="2679"/>
                    </a:lnTo>
                    <a:lnTo>
                      <a:pt x="988" y="2820"/>
                    </a:lnTo>
                    <a:lnTo>
                      <a:pt x="1270" y="2961"/>
                    </a:lnTo>
                    <a:lnTo>
                      <a:pt x="1834" y="2961"/>
                    </a:lnTo>
                    <a:lnTo>
                      <a:pt x="2115" y="2891"/>
                    </a:lnTo>
                    <a:lnTo>
                      <a:pt x="2327" y="2750"/>
                    </a:lnTo>
                    <a:lnTo>
                      <a:pt x="2609" y="2538"/>
                    </a:lnTo>
                    <a:lnTo>
                      <a:pt x="2820" y="2256"/>
                    </a:lnTo>
                    <a:lnTo>
                      <a:pt x="2961" y="1974"/>
                    </a:lnTo>
                    <a:lnTo>
                      <a:pt x="3032" y="1763"/>
                    </a:lnTo>
                    <a:lnTo>
                      <a:pt x="3032" y="1481"/>
                    </a:lnTo>
                    <a:lnTo>
                      <a:pt x="2961" y="1199"/>
                    </a:lnTo>
                    <a:lnTo>
                      <a:pt x="2820" y="917"/>
                    </a:lnTo>
                    <a:lnTo>
                      <a:pt x="2679" y="635"/>
                    </a:lnTo>
                    <a:lnTo>
                      <a:pt x="2468" y="424"/>
                    </a:lnTo>
                    <a:lnTo>
                      <a:pt x="2256" y="283"/>
                    </a:lnTo>
                    <a:lnTo>
                      <a:pt x="2045" y="142"/>
                    </a:lnTo>
                    <a:lnTo>
                      <a:pt x="1763"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80" name="Shape 280"/>
              <p:cNvSpPr/>
              <p:nvPr/>
            </p:nvSpPr>
            <p:spPr>
              <a:xfrm>
                <a:off x="3852275" y="2620475"/>
                <a:ext cx="65200" cy="68750"/>
              </a:xfrm>
              <a:custGeom>
                <a:avLst/>
                <a:gdLst/>
                <a:ahLst/>
                <a:cxnLst/>
                <a:rect l="0" t="0" r="0" b="0"/>
                <a:pathLst>
                  <a:path w="2608" h="2750" extrusionOk="0">
                    <a:moveTo>
                      <a:pt x="1128" y="1"/>
                    </a:moveTo>
                    <a:lnTo>
                      <a:pt x="705" y="142"/>
                    </a:lnTo>
                    <a:lnTo>
                      <a:pt x="493" y="283"/>
                    </a:lnTo>
                    <a:lnTo>
                      <a:pt x="353" y="424"/>
                    </a:lnTo>
                    <a:lnTo>
                      <a:pt x="212" y="635"/>
                    </a:lnTo>
                    <a:lnTo>
                      <a:pt x="71" y="847"/>
                    </a:lnTo>
                    <a:lnTo>
                      <a:pt x="0" y="1129"/>
                    </a:lnTo>
                    <a:lnTo>
                      <a:pt x="71" y="1411"/>
                    </a:lnTo>
                    <a:lnTo>
                      <a:pt x="71" y="1763"/>
                    </a:lnTo>
                    <a:lnTo>
                      <a:pt x="212" y="2045"/>
                    </a:lnTo>
                    <a:lnTo>
                      <a:pt x="353" y="2256"/>
                    </a:lnTo>
                    <a:lnTo>
                      <a:pt x="564" y="2468"/>
                    </a:lnTo>
                    <a:lnTo>
                      <a:pt x="775" y="2609"/>
                    </a:lnTo>
                    <a:lnTo>
                      <a:pt x="987" y="2679"/>
                    </a:lnTo>
                    <a:lnTo>
                      <a:pt x="1269" y="2750"/>
                    </a:lnTo>
                    <a:lnTo>
                      <a:pt x="1692" y="2750"/>
                    </a:lnTo>
                    <a:lnTo>
                      <a:pt x="1974" y="2609"/>
                    </a:lnTo>
                    <a:lnTo>
                      <a:pt x="2115" y="2538"/>
                    </a:lnTo>
                    <a:lnTo>
                      <a:pt x="2326" y="2327"/>
                    </a:lnTo>
                    <a:lnTo>
                      <a:pt x="2467" y="2115"/>
                    </a:lnTo>
                    <a:lnTo>
                      <a:pt x="2538" y="1904"/>
                    </a:lnTo>
                    <a:lnTo>
                      <a:pt x="2608" y="1552"/>
                    </a:lnTo>
                    <a:lnTo>
                      <a:pt x="2608" y="1199"/>
                    </a:lnTo>
                    <a:lnTo>
                      <a:pt x="2538" y="917"/>
                    </a:lnTo>
                    <a:lnTo>
                      <a:pt x="2397" y="635"/>
                    </a:lnTo>
                    <a:lnTo>
                      <a:pt x="2256" y="424"/>
                    </a:lnTo>
                    <a:lnTo>
                      <a:pt x="2044" y="283"/>
                    </a:lnTo>
                    <a:lnTo>
                      <a:pt x="1833" y="142"/>
                    </a:lnTo>
                    <a:lnTo>
                      <a:pt x="1621" y="71"/>
                    </a:lnTo>
                    <a:lnTo>
                      <a:pt x="1128"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81" name="Shape 281"/>
              <p:cNvSpPr/>
              <p:nvPr/>
            </p:nvSpPr>
            <p:spPr>
              <a:xfrm>
                <a:off x="3883975" y="2544725"/>
                <a:ext cx="67000" cy="68725"/>
              </a:xfrm>
              <a:custGeom>
                <a:avLst/>
                <a:gdLst/>
                <a:ahLst/>
                <a:cxnLst/>
                <a:rect l="0" t="0" r="0" b="0"/>
                <a:pathLst>
                  <a:path w="2680" h="2749" extrusionOk="0">
                    <a:moveTo>
                      <a:pt x="1270" y="0"/>
                    </a:moveTo>
                    <a:lnTo>
                      <a:pt x="917" y="71"/>
                    </a:lnTo>
                    <a:lnTo>
                      <a:pt x="706" y="211"/>
                    </a:lnTo>
                    <a:lnTo>
                      <a:pt x="424" y="352"/>
                    </a:lnTo>
                    <a:lnTo>
                      <a:pt x="283" y="564"/>
                    </a:lnTo>
                    <a:lnTo>
                      <a:pt x="142" y="846"/>
                    </a:lnTo>
                    <a:lnTo>
                      <a:pt x="71" y="1057"/>
                    </a:lnTo>
                    <a:lnTo>
                      <a:pt x="1" y="1339"/>
                    </a:lnTo>
                    <a:lnTo>
                      <a:pt x="1" y="1621"/>
                    </a:lnTo>
                    <a:lnTo>
                      <a:pt x="71" y="1833"/>
                    </a:lnTo>
                    <a:lnTo>
                      <a:pt x="142" y="2115"/>
                    </a:lnTo>
                    <a:lnTo>
                      <a:pt x="283" y="2326"/>
                    </a:lnTo>
                    <a:lnTo>
                      <a:pt x="494" y="2467"/>
                    </a:lnTo>
                    <a:lnTo>
                      <a:pt x="706" y="2608"/>
                    </a:lnTo>
                    <a:lnTo>
                      <a:pt x="917" y="2749"/>
                    </a:lnTo>
                    <a:lnTo>
                      <a:pt x="1551" y="2749"/>
                    </a:lnTo>
                    <a:lnTo>
                      <a:pt x="1833" y="2608"/>
                    </a:lnTo>
                    <a:lnTo>
                      <a:pt x="2115" y="2537"/>
                    </a:lnTo>
                    <a:lnTo>
                      <a:pt x="2327" y="2326"/>
                    </a:lnTo>
                    <a:lnTo>
                      <a:pt x="2468" y="2185"/>
                    </a:lnTo>
                    <a:lnTo>
                      <a:pt x="2538" y="1974"/>
                    </a:lnTo>
                    <a:lnTo>
                      <a:pt x="2609" y="1762"/>
                    </a:lnTo>
                    <a:lnTo>
                      <a:pt x="2679" y="1269"/>
                    </a:lnTo>
                    <a:lnTo>
                      <a:pt x="2538" y="846"/>
                    </a:lnTo>
                    <a:lnTo>
                      <a:pt x="2256" y="423"/>
                    </a:lnTo>
                    <a:lnTo>
                      <a:pt x="2045" y="282"/>
                    </a:lnTo>
                    <a:lnTo>
                      <a:pt x="1833" y="141"/>
                    </a:lnTo>
                    <a:lnTo>
                      <a:pt x="1551"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82" name="Shape 282"/>
              <p:cNvSpPr/>
              <p:nvPr/>
            </p:nvSpPr>
            <p:spPr>
              <a:xfrm>
                <a:off x="3876925" y="2454850"/>
                <a:ext cx="56425" cy="61700"/>
              </a:xfrm>
              <a:custGeom>
                <a:avLst/>
                <a:gdLst/>
                <a:ahLst/>
                <a:cxnLst/>
                <a:rect l="0" t="0" r="0" b="0"/>
                <a:pathLst>
                  <a:path w="2257" h="2468" extrusionOk="0">
                    <a:moveTo>
                      <a:pt x="1481" y="0"/>
                    </a:moveTo>
                    <a:lnTo>
                      <a:pt x="1199" y="71"/>
                    </a:lnTo>
                    <a:lnTo>
                      <a:pt x="988" y="141"/>
                    </a:lnTo>
                    <a:lnTo>
                      <a:pt x="706" y="212"/>
                    </a:lnTo>
                    <a:lnTo>
                      <a:pt x="494" y="423"/>
                    </a:lnTo>
                    <a:lnTo>
                      <a:pt x="353" y="635"/>
                    </a:lnTo>
                    <a:lnTo>
                      <a:pt x="142" y="917"/>
                    </a:lnTo>
                    <a:lnTo>
                      <a:pt x="71" y="1128"/>
                    </a:lnTo>
                    <a:lnTo>
                      <a:pt x="1" y="1410"/>
                    </a:lnTo>
                    <a:lnTo>
                      <a:pt x="1" y="1692"/>
                    </a:lnTo>
                    <a:lnTo>
                      <a:pt x="71" y="1903"/>
                    </a:lnTo>
                    <a:lnTo>
                      <a:pt x="283" y="2115"/>
                    </a:lnTo>
                    <a:lnTo>
                      <a:pt x="494" y="2326"/>
                    </a:lnTo>
                    <a:lnTo>
                      <a:pt x="847" y="2397"/>
                    </a:lnTo>
                    <a:lnTo>
                      <a:pt x="1270" y="2467"/>
                    </a:lnTo>
                    <a:lnTo>
                      <a:pt x="1552" y="2326"/>
                    </a:lnTo>
                    <a:lnTo>
                      <a:pt x="1833" y="2185"/>
                    </a:lnTo>
                    <a:lnTo>
                      <a:pt x="2045" y="1903"/>
                    </a:lnTo>
                    <a:lnTo>
                      <a:pt x="2186" y="1621"/>
                    </a:lnTo>
                    <a:lnTo>
                      <a:pt x="2256" y="1269"/>
                    </a:lnTo>
                    <a:lnTo>
                      <a:pt x="2256" y="917"/>
                    </a:lnTo>
                    <a:lnTo>
                      <a:pt x="2186" y="564"/>
                    </a:lnTo>
                    <a:lnTo>
                      <a:pt x="1974" y="282"/>
                    </a:lnTo>
                    <a:lnTo>
                      <a:pt x="1692" y="141"/>
                    </a:lnTo>
                    <a:lnTo>
                      <a:pt x="1481"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83" name="Shape 283"/>
              <p:cNvSpPr/>
              <p:nvPr/>
            </p:nvSpPr>
            <p:spPr>
              <a:xfrm>
                <a:off x="3674300" y="2435450"/>
                <a:ext cx="45825" cy="47625"/>
              </a:xfrm>
              <a:custGeom>
                <a:avLst/>
                <a:gdLst/>
                <a:ahLst/>
                <a:cxnLst/>
                <a:rect l="0" t="0" r="0" b="0"/>
                <a:pathLst>
                  <a:path w="1833" h="1905" extrusionOk="0">
                    <a:moveTo>
                      <a:pt x="1058" y="1"/>
                    </a:moveTo>
                    <a:lnTo>
                      <a:pt x="635" y="71"/>
                    </a:lnTo>
                    <a:lnTo>
                      <a:pt x="423" y="142"/>
                    </a:lnTo>
                    <a:lnTo>
                      <a:pt x="282" y="212"/>
                    </a:lnTo>
                    <a:lnTo>
                      <a:pt x="141" y="353"/>
                    </a:lnTo>
                    <a:lnTo>
                      <a:pt x="71" y="494"/>
                    </a:lnTo>
                    <a:lnTo>
                      <a:pt x="0" y="847"/>
                    </a:lnTo>
                    <a:lnTo>
                      <a:pt x="71" y="1199"/>
                    </a:lnTo>
                    <a:lnTo>
                      <a:pt x="212" y="1552"/>
                    </a:lnTo>
                    <a:lnTo>
                      <a:pt x="494" y="1763"/>
                    </a:lnTo>
                    <a:lnTo>
                      <a:pt x="776" y="1904"/>
                    </a:lnTo>
                    <a:lnTo>
                      <a:pt x="987" y="1904"/>
                    </a:lnTo>
                    <a:lnTo>
                      <a:pt x="1198" y="1834"/>
                    </a:lnTo>
                    <a:lnTo>
                      <a:pt x="1551" y="1622"/>
                    </a:lnTo>
                    <a:lnTo>
                      <a:pt x="1762" y="1340"/>
                    </a:lnTo>
                    <a:lnTo>
                      <a:pt x="1833" y="988"/>
                    </a:lnTo>
                    <a:lnTo>
                      <a:pt x="1762" y="635"/>
                    </a:lnTo>
                    <a:lnTo>
                      <a:pt x="1621" y="353"/>
                    </a:lnTo>
                    <a:lnTo>
                      <a:pt x="1410" y="142"/>
                    </a:lnTo>
                    <a:lnTo>
                      <a:pt x="1058"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84" name="Shape 284"/>
              <p:cNvSpPr/>
              <p:nvPr/>
            </p:nvSpPr>
            <p:spPr>
              <a:xfrm>
                <a:off x="3834650" y="2060125"/>
                <a:ext cx="72275" cy="61700"/>
              </a:xfrm>
              <a:custGeom>
                <a:avLst/>
                <a:gdLst/>
                <a:ahLst/>
                <a:cxnLst/>
                <a:rect l="0" t="0" r="0" b="0"/>
                <a:pathLst>
                  <a:path w="2891" h="2468" extrusionOk="0">
                    <a:moveTo>
                      <a:pt x="846" y="1"/>
                    </a:moveTo>
                    <a:lnTo>
                      <a:pt x="564" y="71"/>
                    </a:lnTo>
                    <a:lnTo>
                      <a:pt x="282" y="353"/>
                    </a:lnTo>
                    <a:lnTo>
                      <a:pt x="141" y="776"/>
                    </a:lnTo>
                    <a:lnTo>
                      <a:pt x="0" y="1340"/>
                    </a:lnTo>
                    <a:lnTo>
                      <a:pt x="71" y="1692"/>
                    </a:lnTo>
                    <a:lnTo>
                      <a:pt x="141" y="1974"/>
                    </a:lnTo>
                    <a:lnTo>
                      <a:pt x="353" y="2186"/>
                    </a:lnTo>
                    <a:lnTo>
                      <a:pt x="564" y="2327"/>
                    </a:lnTo>
                    <a:lnTo>
                      <a:pt x="846" y="2397"/>
                    </a:lnTo>
                    <a:lnTo>
                      <a:pt x="1058" y="2468"/>
                    </a:lnTo>
                    <a:lnTo>
                      <a:pt x="1339" y="2468"/>
                    </a:lnTo>
                    <a:lnTo>
                      <a:pt x="1551" y="2397"/>
                    </a:lnTo>
                    <a:lnTo>
                      <a:pt x="2115" y="2468"/>
                    </a:lnTo>
                    <a:lnTo>
                      <a:pt x="2538" y="2397"/>
                    </a:lnTo>
                    <a:lnTo>
                      <a:pt x="2749" y="2256"/>
                    </a:lnTo>
                    <a:lnTo>
                      <a:pt x="2890" y="1974"/>
                    </a:lnTo>
                    <a:lnTo>
                      <a:pt x="2820" y="1692"/>
                    </a:lnTo>
                    <a:lnTo>
                      <a:pt x="2749" y="1340"/>
                    </a:lnTo>
                    <a:lnTo>
                      <a:pt x="2538" y="988"/>
                    </a:lnTo>
                    <a:lnTo>
                      <a:pt x="2256" y="706"/>
                    </a:lnTo>
                    <a:lnTo>
                      <a:pt x="1903" y="424"/>
                    </a:lnTo>
                    <a:lnTo>
                      <a:pt x="1551" y="212"/>
                    </a:lnTo>
                    <a:lnTo>
                      <a:pt x="1198" y="71"/>
                    </a:lnTo>
                    <a:lnTo>
                      <a:pt x="846"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85" name="Shape 285"/>
              <p:cNvSpPr/>
              <p:nvPr/>
            </p:nvSpPr>
            <p:spPr>
              <a:xfrm>
                <a:off x="3973850" y="1963225"/>
                <a:ext cx="63450" cy="66975"/>
              </a:xfrm>
              <a:custGeom>
                <a:avLst/>
                <a:gdLst/>
                <a:ahLst/>
                <a:cxnLst/>
                <a:rect l="0" t="0" r="0" b="0"/>
                <a:pathLst>
                  <a:path w="2538" h="2679" extrusionOk="0">
                    <a:moveTo>
                      <a:pt x="1340" y="0"/>
                    </a:moveTo>
                    <a:lnTo>
                      <a:pt x="1128" y="71"/>
                    </a:lnTo>
                    <a:lnTo>
                      <a:pt x="846" y="141"/>
                    </a:lnTo>
                    <a:lnTo>
                      <a:pt x="635" y="353"/>
                    </a:lnTo>
                    <a:lnTo>
                      <a:pt x="423" y="564"/>
                    </a:lnTo>
                    <a:lnTo>
                      <a:pt x="212" y="776"/>
                    </a:lnTo>
                    <a:lnTo>
                      <a:pt x="71" y="1057"/>
                    </a:lnTo>
                    <a:lnTo>
                      <a:pt x="0" y="1339"/>
                    </a:lnTo>
                    <a:lnTo>
                      <a:pt x="0" y="1621"/>
                    </a:lnTo>
                    <a:lnTo>
                      <a:pt x="0" y="1903"/>
                    </a:lnTo>
                    <a:lnTo>
                      <a:pt x="141" y="2115"/>
                    </a:lnTo>
                    <a:lnTo>
                      <a:pt x="282" y="2326"/>
                    </a:lnTo>
                    <a:lnTo>
                      <a:pt x="564" y="2538"/>
                    </a:lnTo>
                    <a:lnTo>
                      <a:pt x="776" y="2608"/>
                    </a:lnTo>
                    <a:lnTo>
                      <a:pt x="987" y="2679"/>
                    </a:lnTo>
                    <a:lnTo>
                      <a:pt x="1410" y="2608"/>
                    </a:lnTo>
                    <a:lnTo>
                      <a:pt x="1763" y="2397"/>
                    </a:lnTo>
                    <a:lnTo>
                      <a:pt x="2115" y="2115"/>
                    </a:lnTo>
                    <a:lnTo>
                      <a:pt x="2326" y="1833"/>
                    </a:lnTo>
                    <a:lnTo>
                      <a:pt x="2467" y="1410"/>
                    </a:lnTo>
                    <a:lnTo>
                      <a:pt x="2538" y="987"/>
                    </a:lnTo>
                    <a:lnTo>
                      <a:pt x="2467" y="776"/>
                    </a:lnTo>
                    <a:lnTo>
                      <a:pt x="2397" y="635"/>
                    </a:lnTo>
                    <a:lnTo>
                      <a:pt x="2185" y="282"/>
                    </a:lnTo>
                    <a:lnTo>
                      <a:pt x="1904" y="141"/>
                    </a:lnTo>
                    <a:lnTo>
                      <a:pt x="1622"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86" name="Shape 286"/>
              <p:cNvSpPr/>
              <p:nvPr/>
            </p:nvSpPr>
            <p:spPr>
              <a:xfrm>
                <a:off x="3942125" y="1933250"/>
                <a:ext cx="51125" cy="42325"/>
              </a:xfrm>
              <a:custGeom>
                <a:avLst/>
                <a:gdLst/>
                <a:ahLst/>
                <a:cxnLst/>
                <a:rect l="0" t="0" r="0" b="0"/>
                <a:pathLst>
                  <a:path w="2045" h="1693" extrusionOk="0">
                    <a:moveTo>
                      <a:pt x="847" y="1"/>
                    </a:moveTo>
                    <a:lnTo>
                      <a:pt x="635" y="71"/>
                    </a:lnTo>
                    <a:lnTo>
                      <a:pt x="353" y="212"/>
                    </a:lnTo>
                    <a:lnTo>
                      <a:pt x="142" y="283"/>
                    </a:lnTo>
                    <a:lnTo>
                      <a:pt x="1" y="494"/>
                    </a:lnTo>
                    <a:lnTo>
                      <a:pt x="1" y="706"/>
                    </a:lnTo>
                    <a:lnTo>
                      <a:pt x="1" y="917"/>
                    </a:lnTo>
                    <a:lnTo>
                      <a:pt x="142" y="1199"/>
                    </a:lnTo>
                    <a:lnTo>
                      <a:pt x="424" y="1481"/>
                    </a:lnTo>
                    <a:lnTo>
                      <a:pt x="565" y="1622"/>
                    </a:lnTo>
                    <a:lnTo>
                      <a:pt x="776" y="1693"/>
                    </a:lnTo>
                    <a:lnTo>
                      <a:pt x="1199" y="1693"/>
                    </a:lnTo>
                    <a:lnTo>
                      <a:pt x="1551" y="1481"/>
                    </a:lnTo>
                    <a:lnTo>
                      <a:pt x="1833" y="1199"/>
                    </a:lnTo>
                    <a:lnTo>
                      <a:pt x="1974" y="917"/>
                    </a:lnTo>
                    <a:lnTo>
                      <a:pt x="2045" y="635"/>
                    </a:lnTo>
                    <a:lnTo>
                      <a:pt x="1974" y="424"/>
                    </a:lnTo>
                    <a:lnTo>
                      <a:pt x="1833" y="212"/>
                    </a:lnTo>
                    <a:lnTo>
                      <a:pt x="1622" y="142"/>
                    </a:lnTo>
                    <a:lnTo>
                      <a:pt x="1410" y="71"/>
                    </a:lnTo>
                    <a:lnTo>
                      <a:pt x="1129"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87" name="Shape 287"/>
              <p:cNvSpPr/>
              <p:nvPr/>
            </p:nvSpPr>
            <p:spPr>
              <a:xfrm>
                <a:off x="3353600" y="2167625"/>
                <a:ext cx="51125" cy="51125"/>
              </a:xfrm>
              <a:custGeom>
                <a:avLst/>
                <a:gdLst/>
                <a:ahLst/>
                <a:cxnLst/>
                <a:rect l="0" t="0" r="0" b="0"/>
                <a:pathLst>
                  <a:path w="2045" h="2045" extrusionOk="0">
                    <a:moveTo>
                      <a:pt x="846" y="0"/>
                    </a:moveTo>
                    <a:lnTo>
                      <a:pt x="635" y="71"/>
                    </a:lnTo>
                    <a:lnTo>
                      <a:pt x="494" y="141"/>
                    </a:lnTo>
                    <a:lnTo>
                      <a:pt x="282" y="353"/>
                    </a:lnTo>
                    <a:lnTo>
                      <a:pt x="141" y="494"/>
                    </a:lnTo>
                    <a:lnTo>
                      <a:pt x="71" y="705"/>
                    </a:lnTo>
                    <a:lnTo>
                      <a:pt x="0" y="917"/>
                    </a:lnTo>
                    <a:lnTo>
                      <a:pt x="0" y="1058"/>
                    </a:lnTo>
                    <a:lnTo>
                      <a:pt x="141" y="1410"/>
                    </a:lnTo>
                    <a:lnTo>
                      <a:pt x="353" y="1762"/>
                    </a:lnTo>
                    <a:lnTo>
                      <a:pt x="705" y="1974"/>
                    </a:lnTo>
                    <a:lnTo>
                      <a:pt x="1058" y="2044"/>
                    </a:lnTo>
                    <a:lnTo>
                      <a:pt x="1269" y="2044"/>
                    </a:lnTo>
                    <a:lnTo>
                      <a:pt x="1410" y="1974"/>
                    </a:lnTo>
                    <a:lnTo>
                      <a:pt x="1621" y="1833"/>
                    </a:lnTo>
                    <a:lnTo>
                      <a:pt x="1762" y="1692"/>
                    </a:lnTo>
                    <a:lnTo>
                      <a:pt x="1903" y="1551"/>
                    </a:lnTo>
                    <a:lnTo>
                      <a:pt x="2044" y="1340"/>
                    </a:lnTo>
                    <a:lnTo>
                      <a:pt x="2044" y="1128"/>
                    </a:lnTo>
                    <a:lnTo>
                      <a:pt x="2044" y="987"/>
                    </a:lnTo>
                    <a:lnTo>
                      <a:pt x="1974" y="635"/>
                    </a:lnTo>
                    <a:lnTo>
                      <a:pt x="1692" y="282"/>
                    </a:lnTo>
                    <a:lnTo>
                      <a:pt x="1410" y="71"/>
                    </a:lnTo>
                    <a:lnTo>
                      <a:pt x="1058"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88" name="Shape 288"/>
              <p:cNvSpPr/>
              <p:nvPr/>
            </p:nvSpPr>
            <p:spPr>
              <a:xfrm>
                <a:off x="3411750" y="2151775"/>
                <a:ext cx="31725" cy="24675"/>
              </a:xfrm>
              <a:custGeom>
                <a:avLst/>
                <a:gdLst/>
                <a:ahLst/>
                <a:cxnLst/>
                <a:rect l="0" t="0" r="0" b="0"/>
                <a:pathLst>
                  <a:path w="1269" h="987" extrusionOk="0">
                    <a:moveTo>
                      <a:pt x="705" y="0"/>
                    </a:moveTo>
                    <a:lnTo>
                      <a:pt x="423" y="71"/>
                    </a:lnTo>
                    <a:lnTo>
                      <a:pt x="141" y="282"/>
                    </a:lnTo>
                    <a:lnTo>
                      <a:pt x="71" y="352"/>
                    </a:lnTo>
                    <a:lnTo>
                      <a:pt x="0" y="493"/>
                    </a:lnTo>
                    <a:lnTo>
                      <a:pt x="71" y="564"/>
                    </a:lnTo>
                    <a:lnTo>
                      <a:pt x="141" y="705"/>
                    </a:lnTo>
                    <a:lnTo>
                      <a:pt x="282" y="846"/>
                    </a:lnTo>
                    <a:lnTo>
                      <a:pt x="564" y="916"/>
                    </a:lnTo>
                    <a:lnTo>
                      <a:pt x="776" y="987"/>
                    </a:lnTo>
                    <a:lnTo>
                      <a:pt x="987" y="987"/>
                    </a:lnTo>
                    <a:lnTo>
                      <a:pt x="1057" y="916"/>
                    </a:lnTo>
                    <a:lnTo>
                      <a:pt x="1128" y="775"/>
                    </a:lnTo>
                    <a:lnTo>
                      <a:pt x="1128" y="493"/>
                    </a:lnTo>
                    <a:lnTo>
                      <a:pt x="1198" y="282"/>
                    </a:lnTo>
                    <a:lnTo>
                      <a:pt x="1269" y="141"/>
                    </a:lnTo>
                    <a:lnTo>
                      <a:pt x="1198" y="71"/>
                    </a:lnTo>
                    <a:lnTo>
                      <a:pt x="1128"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89" name="Shape 289"/>
              <p:cNvSpPr/>
              <p:nvPr/>
            </p:nvSpPr>
            <p:spPr>
              <a:xfrm>
                <a:off x="3112200" y="1920925"/>
                <a:ext cx="54625" cy="54650"/>
              </a:xfrm>
              <a:custGeom>
                <a:avLst/>
                <a:gdLst/>
                <a:ahLst/>
                <a:cxnLst/>
                <a:rect l="0" t="0" r="0" b="0"/>
                <a:pathLst>
                  <a:path w="2185" h="2186" extrusionOk="0">
                    <a:moveTo>
                      <a:pt x="987" y="1"/>
                    </a:moveTo>
                    <a:lnTo>
                      <a:pt x="634" y="71"/>
                    </a:lnTo>
                    <a:lnTo>
                      <a:pt x="352" y="283"/>
                    </a:lnTo>
                    <a:lnTo>
                      <a:pt x="141" y="564"/>
                    </a:lnTo>
                    <a:lnTo>
                      <a:pt x="0" y="846"/>
                    </a:lnTo>
                    <a:lnTo>
                      <a:pt x="0" y="1199"/>
                    </a:lnTo>
                    <a:lnTo>
                      <a:pt x="70" y="1551"/>
                    </a:lnTo>
                    <a:lnTo>
                      <a:pt x="352" y="1833"/>
                    </a:lnTo>
                    <a:lnTo>
                      <a:pt x="634" y="2045"/>
                    </a:lnTo>
                    <a:lnTo>
                      <a:pt x="846" y="2115"/>
                    </a:lnTo>
                    <a:lnTo>
                      <a:pt x="1128" y="2186"/>
                    </a:lnTo>
                    <a:lnTo>
                      <a:pt x="1339" y="2115"/>
                    </a:lnTo>
                    <a:lnTo>
                      <a:pt x="1551" y="2045"/>
                    </a:lnTo>
                    <a:lnTo>
                      <a:pt x="1762" y="1904"/>
                    </a:lnTo>
                    <a:lnTo>
                      <a:pt x="1903" y="1763"/>
                    </a:lnTo>
                    <a:lnTo>
                      <a:pt x="2044" y="1551"/>
                    </a:lnTo>
                    <a:lnTo>
                      <a:pt x="2115" y="1340"/>
                    </a:lnTo>
                    <a:lnTo>
                      <a:pt x="2185" y="1128"/>
                    </a:lnTo>
                    <a:lnTo>
                      <a:pt x="2185" y="846"/>
                    </a:lnTo>
                    <a:lnTo>
                      <a:pt x="2185" y="635"/>
                    </a:lnTo>
                    <a:lnTo>
                      <a:pt x="2044" y="423"/>
                    </a:lnTo>
                    <a:lnTo>
                      <a:pt x="1903" y="283"/>
                    </a:lnTo>
                    <a:lnTo>
                      <a:pt x="1692" y="71"/>
                    </a:lnTo>
                    <a:lnTo>
                      <a:pt x="1410"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90" name="Shape 290"/>
              <p:cNvSpPr/>
              <p:nvPr/>
            </p:nvSpPr>
            <p:spPr>
              <a:xfrm>
                <a:off x="3150950" y="1836350"/>
                <a:ext cx="75800" cy="70500"/>
              </a:xfrm>
              <a:custGeom>
                <a:avLst/>
                <a:gdLst/>
                <a:ahLst/>
                <a:cxnLst/>
                <a:rect l="0" t="0" r="0" b="0"/>
                <a:pathLst>
                  <a:path w="3032" h="2820" extrusionOk="0">
                    <a:moveTo>
                      <a:pt x="1692" y="0"/>
                    </a:moveTo>
                    <a:lnTo>
                      <a:pt x="1410" y="71"/>
                    </a:lnTo>
                    <a:lnTo>
                      <a:pt x="1128" y="141"/>
                    </a:lnTo>
                    <a:lnTo>
                      <a:pt x="705" y="353"/>
                    </a:lnTo>
                    <a:lnTo>
                      <a:pt x="283" y="705"/>
                    </a:lnTo>
                    <a:lnTo>
                      <a:pt x="142" y="917"/>
                    </a:lnTo>
                    <a:lnTo>
                      <a:pt x="71" y="1199"/>
                    </a:lnTo>
                    <a:lnTo>
                      <a:pt x="1" y="1410"/>
                    </a:lnTo>
                    <a:lnTo>
                      <a:pt x="1" y="1692"/>
                    </a:lnTo>
                    <a:lnTo>
                      <a:pt x="71" y="1974"/>
                    </a:lnTo>
                    <a:lnTo>
                      <a:pt x="212" y="2256"/>
                    </a:lnTo>
                    <a:lnTo>
                      <a:pt x="424" y="2467"/>
                    </a:lnTo>
                    <a:lnTo>
                      <a:pt x="705" y="2679"/>
                    </a:lnTo>
                    <a:lnTo>
                      <a:pt x="987" y="2749"/>
                    </a:lnTo>
                    <a:lnTo>
                      <a:pt x="1269" y="2820"/>
                    </a:lnTo>
                    <a:lnTo>
                      <a:pt x="1551" y="2749"/>
                    </a:lnTo>
                    <a:lnTo>
                      <a:pt x="1833" y="2679"/>
                    </a:lnTo>
                    <a:lnTo>
                      <a:pt x="2115" y="2608"/>
                    </a:lnTo>
                    <a:lnTo>
                      <a:pt x="2397" y="2397"/>
                    </a:lnTo>
                    <a:lnTo>
                      <a:pt x="2609" y="2256"/>
                    </a:lnTo>
                    <a:lnTo>
                      <a:pt x="2820" y="2044"/>
                    </a:lnTo>
                    <a:lnTo>
                      <a:pt x="2961" y="1762"/>
                    </a:lnTo>
                    <a:lnTo>
                      <a:pt x="3031" y="1551"/>
                    </a:lnTo>
                    <a:lnTo>
                      <a:pt x="3031" y="1269"/>
                    </a:lnTo>
                    <a:lnTo>
                      <a:pt x="2961" y="987"/>
                    </a:lnTo>
                    <a:lnTo>
                      <a:pt x="2820" y="705"/>
                    </a:lnTo>
                    <a:lnTo>
                      <a:pt x="2609" y="423"/>
                    </a:lnTo>
                    <a:lnTo>
                      <a:pt x="2397" y="282"/>
                    </a:lnTo>
                    <a:lnTo>
                      <a:pt x="2186" y="141"/>
                    </a:lnTo>
                    <a:lnTo>
                      <a:pt x="1904" y="71"/>
                    </a:lnTo>
                    <a:lnTo>
                      <a:pt x="1692"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91" name="Shape 291"/>
              <p:cNvSpPr/>
              <p:nvPr/>
            </p:nvSpPr>
            <p:spPr>
              <a:xfrm>
                <a:off x="3182675" y="1952650"/>
                <a:ext cx="40550" cy="38775"/>
              </a:xfrm>
              <a:custGeom>
                <a:avLst/>
                <a:gdLst/>
                <a:ahLst/>
                <a:cxnLst/>
                <a:rect l="0" t="0" r="0" b="0"/>
                <a:pathLst>
                  <a:path w="1622" h="1551" extrusionOk="0">
                    <a:moveTo>
                      <a:pt x="423" y="0"/>
                    </a:moveTo>
                    <a:lnTo>
                      <a:pt x="141" y="212"/>
                    </a:lnTo>
                    <a:lnTo>
                      <a:pt x="71" y="353"/>
                    </a:lnTo>
                    <a:lnTo>
                      <a:pt x="0" y="494"/>
                    </a:lnTo>
                    <a:lnTo>
                      <a:pt x="0" y="705"/>
                    </a:lnTo>
                    <a:lnTo>
                      <a:pt x="0" y="917"/>
                    </a:lnTo>
                    <a:lnTo>
                      <a:pt x="141" y="1199"/>
                    </a:lnTo>
                    <a:lnTo>
                      <a:pt x="282" y="1410"/>
                    </a:lnTo>
                    <a:lnTo>
                      <a:pt x="564" y="1480"/>
                    </a:lnTo>
                    <a:lnTo>
                      <a:pt x="776" y="1551"/>
                    </a:lnTo>
                    <a:lnTo>
                      <a:pt x="1058" y="1551"/>
                    </a:lnTo>
                    <a:lnTo>
                      <a:pt x="1269" y="1410"/>
                    </a:lnTo>
                    <a:lnTo>
                      <a:pt x="1410" y="1269"/>
                    </a:lnTo>
                    <a:lnTo>
                      <a:pt x="1551" y="987"/>
                    </a:lnTo>
                    <a:lnTo>
                      <a:pt x="1621" y="776"/>
                    </a:lnTo>
                    <a:lnTo>
                      <a:pt x="1551" y="564"/>
                    </a:lnTo>
                    <a:lnTo>
                      <a:pt x="1551" y="353"/>
                    </a:lnTo>
                    <a:lnTo>
                      <a:pt x="1410" y="212"/>
                    </a:lnTo>
                    <a:lnTo>
                      <a:pt x="1128"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92" name="Shape 292"/>
              <p:cNvSpPr/>
              <p:nvPr/>
            </p:nvSpPr>
            <p:spPr>
              <a:xfrm>
                <a:off x="3709525" y="1667175"/>
                <a:ext cx="58175" cy="59950"/>
              </a:xfrm>
              <a:custGeom>
                <a:avLst/>
                <a:gdLst/>
                <a:ahLst/>
                <a:cxnLst/>
                <a:rect l="0" t="0" r="0" b="0"/>
                <a:pathLst>
                  <a:path w="2327" h="2398" extrusionOk="0">
                    <a:moveTo>
                      <a:pt x="1199" y="1"/>
                    </a:moveTo>
                    <a:lnTo>
                      <a:pt x="847" y="71"/>
                    </a:lnTo>
                    <a:lnTo>
                      <a:pt x="565" y="142"/>
                    </a:lnTo>
                    <a:lnTo>
                      <a:pt x="353" y="283"/>
                    </a:lnTo>
                    <a:lnTo>
                      <a:pt x="212" y="494"/>
                    </a:lnTo>
                    <a:lnTo>
                      <a:pt x="71" y="776"/>
                    </a:lnTo>
                    <a:lnTo>
                      <a:pt x="71" y="988"/>
                    </a:lnTo>
                    <a:lnTo>
                      <a:pt x="1" y="1270"/>
                    </a:lnTo>
                    <a:lnTo>
                      <a:pt x="71" y="1481"/>
                    </a:lnTo>
                    <a:lnTo>
                      <a:pt x="142" y="1763"/>
                    </a:lnTo>
                    <a:lnTo>
                      <a:pt x="283" y="1974"/>
                    </a:lnTo>
                    <a:lnTo>
                      <a:pt x="424" y="2186"/>
                    </a:lnTo>
                    <a:lnTo>
                      <a:pt x="635" y="2327"/>
                    </a:lnTo>
                    <a:lnTo>
                      <a:pt x="847" y="2397"/>
                    </a:lnTo>
                    <a:lnTo>
                      <a:pt x="1129" y="2397"/>
                    </a:lnTo>
                    <a:lnTo>
                      <a:pt x="1481" y="2327"/>
                    </a:lnTo>
                    <a:lnTo>
                      <a:pt x="1763" y="2186"/>
                    </a:lnTo>
                    <a:lnTo>
                      <a:pt x="2045" y="1904"/>
                    </a:lnTo>
                    <a:lnTo>
                      <a:pt x="2256" y="1551"/>
                    </a:lnTo>
                    <a:lnTo>
                      <a:pt x="2327" y="1199"/>
                    </a:lnTo>
                    <a:lnTo>
                      <a:pt x="2327" y="776"/>
                    </a:lnTo>
                    <a:lnTo>
                      <a:pt x="2256" y="494"/>
                    </a:lnTo>
                    <a:lnTo>
                      <a:pt x="1974" y="212"/>
                    </a:lnTo>
                    <a:lnTo>
                      <a:pt x="1763" y="142"/>
                    </a:lnTo>
                    <a:lnTo>
                      <a:pt x="1552" y="71"/>
                    </a:lnTo>
                    <a:lnTo>
                      <a:pt x="1199"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93" name="Shape 293"/>
              <p:cNvSpPr/>
              <p:nvPr/>
            </p:nvSpPr>
            <p:spPr>
              <a:xfrm>
                <a:off x="3767675" y="1591400"/>
                <a:ext cx="52900" cy="52900"/>
              </a:xfrm>
              <a:custGeom>
                <a:avLst/>
                <a:gdLst/>
                <a:ahLst/>
                <a:cxnLst/>
                <a:rect l="0" t="0" r="0" b="0"/>
                <a:pathLst>
                  <a:path w="2116" h="2116" extrusionOk="0">
                    <a:moveTo>
                      <a:pt x="1270" y="1"/>
                    </a:moveTo>
                    <a:lnTo>
                      <a:pt x="988" y="71"/>
                    </a:lnTo>
                    <a:lnTo>
                      <a:pt x="706" y="142"/>
                    </a:lnTo>
                    <a:lnTo>
                      <a:pt x="353" y="353"/>
                    </a:lnTo>
                    <a:lnTo>
                      <a:pt x="142" y="635"/>
                    </a:lnTo>
                    <a:lnTo>
                      <a:pt x="1" y="988"/>
                    </a:lnTo>
                    <a:lnTo>
                      <a:pt x="1" y="1270"/>
                    </a:lnTo>
                    <a:lnTo>
                      <a:pt x="71" y="1622"/>
                    </a:lnTo>
                    <a:lnTo>
                      <a:pt x="283" y="1904"/>
                    </a:lnTo>
                    <a:lnTo>
                      <a:pt x="565" y="2045"/>
                    </a:lnTo>
                    <a:lnTo>
                      <a:pt x="988" y="2116"/>
                    </a:lnTo>
                    <a:lnTo>
                      <a:pt x="1270" y="2116"/>
                    </a:lnTo>
                    <a:lnTo>
                      <a:pt x="1552" y="2045"/>
                    </a:lnTo>
                    <a:lnTo>
                      <a:pt x="1763" y="1904"/>
                    </a:lnTo>
                    <a:lnTo>
                      <a:pt x="1904" y="1763"/>
                    </a:lnTo>
                    <a:lnTo>
                      <a:pt x="2045" y="1552"/>
                    </a:lnTo>
                    <a:lnTo>
                      <a:pt x="2115" y="1340"/>
                    </a:lnTo>
                    <a:lnTo>
                      <a:pt x="2115" y="917"/>
                    </a:lnTo>
                    <a:lnTo>
                      <a:pt x="2045" y="706"/>
                    </a:lnTo>
                    <a:lnTo>
                      <a:pt x="1974" y="494"/>
                    </a:lnTo>
                    <a:lnTo>
                      <a:pt x="1833" y="283"/>
                    </a:lnTo>
                    <a:lnTo>
                      <a:pt x="1693" y="142"/>
                    </a:lnTo>
                    <a:lnTo>
                      <a:pt x="1481" y="71"/>
                    </a:lnTo>
                    <a:lnTo>
                      <a:pt x="1270"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94" name="Shape 294"/>
              <p:cNvSpPr/>
              <p:nvPr/>
            </p:nvSpPr>
            <p:spPr>
              <a:xfrm>
                <a:off x="3813500" y="1635475"/>
                <a:ext cx="35275" cy="40550"/>
              </a:xfrm>
              <a:custGeom>
                <a:avLst/>
                <a:gdLst/>
                <a:ahLst/>
                <a:cxnLst/>
                <a:rect l="0" t="0" r="0" b="0"/>
                <a:pathLst>
                  <a:path w="1411" h="1622" extrusionOk="0">
                    <a:moveTo>
                      <a:pt x="564" y="0"/>
                    </a:moveTo>
                    <a:lnTo>
                      <a:pt x="423" y="71"/>
                    </a:lnTo>
                    <a:lnTo>
                      <a:pt x="212" y="353"/>
                    </a:lnTo>
                    <a:lnTo>
                      <a:pt x="71" y="775"/>
                    </a:lnTo>
                    <a:lnTo>
                      <a:pt x="0" y="1198"/>
                    </a:lnTo>
                    <a:lnTo>
                      <a:pt x="71" y="1339"/>
                    </a:lnTo>
                    <a:lnTo>
                      <a:pt x="141" y="1480"/>
                    </a:lnTo>
                    <a:lnTo>
                      <a:pt x="282" y="1551"/>
                    </a:lnTo>
                    <a:lnTo>
                      <a:pt x="494" y="1621"/>
                    </a:lnTo>
                    <a:lnTo>
                      <a:pt x="705" y="1551"/>
                    </a:lnTo>
                    <a:lnTo>
                      <a:pt x="1058" y="1410"/>
                    </a:lnTo>
                    <a:lnTo>
                      <a:pt x="1269" y="1269"/>
                    </a:lnTo>
                    <a:lnTo>
                      <a:pt x="1340" y="1128"/>
                    </a:lnTo>
                    <a:lnTo>
                      <a:pt x="1410" y="916"/>
                    </a:lnTo>
                    <a:lnTo>
                      <a:pt x="1410" y="775"/>
                    </a:lnTo>
                    <a:lnTo>
                      <a:pt x="1199" y="493"/>
                    </a:lnTo>
                    <a:lnTo>
                      <a:pt x="987" y="212"/>
                    </a:lnTo>
                    <a:lnTo>
                      <a:pt x="846" y="71"/>
                    </a:lnTo>
                    <a:lnTo>
                      <a:pt x="705"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295" name="Shape 295"/>
              <p:cNvSpPr/>
              <p:nvPr/>
            </p:nvSpPr>
            <p:spPr>
              <a:xfrm>
                <a:off x="3774725" y="1668950"/>
                <a:ext cx="51125" cy="45825"/>
              </a:xfrm>
              <a:custGeom>
                <a:avLst/>
                <a:gdLst/>
                <a:ahLst/>
                <a:cxnLst/>
                <a:rect l="0" t="0" r="0" b="0"/>
                <a:pathLst>
                  <a:path w="2045" h="1833" extrusionOk="0">
                    <a:moveTo>
                      <a:pt x="776" y="0"/>
                    </a:moveTo>
                    <a:lnTo>
                      <a:pt x="424" y="141"/>
                    </a:lnTo>
                    <a:lnTo>
                      <a:pt x="283" y="212"/>
                    </a:lnTo>
                    <a:lnTo>
                      <a:pt x="142" y="353"/>
                    </a:lnTo>
                    <a:lnTo>
                      <a:pt x="71" y="564"/>
                    </a:lnTo>
                    <a:lnTo>
                      <a:pt x="1" y="705"/>
                    </a:lnTo>
                    <a:lnTo>
                      <a:pt x="1" y="987"/>
                    </a:lnTo>
                    <a:lnTo>
                      <a:pt x="71" y="1199"/>
                    </a:lnTo>
                    <a:lnTo>
                      <a:pt x="283" y="1480"/>
                    </a:lnTo>
                    <a:lnTo>
                      <a:pt x="565" y="1692"/>
                    </a:lnTo>
                    <a:lnTo>
                      <a:pt x="917" y="1833"/>
                    </a:lnTo>
                    <a:lnTo>
                      <a:pt x="1551" y="1833"/>
                    </a:lnTo>
                    <a:lnTo>
                      <a:pt x="1833" y="1621"/>
                    </a:lnTo>
                    <a:lnTo>
                      <a:pt x="1904" y="1480"/>
                    </a:lnTo>
                    <a:lnTo>
                      <a:pt x="1974" y="1340"/>
                    </a:lnTo>
                    <a:lnTo>
                      <a:pt x="2045" y="917"/>
                    </a:lnTo>
                    <a:lnTo>
                      <a:pt x="1974" y="635"/>
                    </a:lnTo>
                    <a:lnTo>
                      <a:pt x="1904" y="423"/>
                    </a:lnTo>
                    <a:lnTo>
                      <a:pt x="1763" y="282"/>
                    </a:lnTo>
                    <a:lnTo>
                      <a:pt x="1551" y="141"/>
                    </a:lnTo>
                    <a:lnTo>
                      <a:pt x="1199"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grpSp>
        <p:sp>
          <p:nvSpPr>
            <p:cNvPr id="296" name="Shape 296"/>
            <p:cNvSpPr/>
            <p:nvPr/>
          </p:nvSpPr>
          <p:spPr>
            <a:xfrm>
              <a:off x="1177875" y="2516525"/>
              <a:ext cx="652000" cy="1566525"/>
            </a:xfrm>
            <a:custGeom>
              <a:avLst/>
              <a:gdLst/>
              <a:ahLst/>
              <a:cxnLst/>
              <a:rect l="0" t="0" r="0" b="0"/>
              <a:pathLst>
                <a:path w="26080" h="62661" extrusionOk="0">
                  <a:moveTo>
                    <a:pt x="19525" y="13956"/>
                  </a:moveTo>
                  <a:lnTo>
                    <a:pt x="19807" y="14027"/>
                  </a:lnTo>
                  <a:lnTo>
                    <a:pt x="20088" y="14168"/>
                  </a:lnTo>
                  <a:lnTo>
                    <a:pt x="19595" y="14168"/>
                  </a:lnTo>
                  <a:lnTo>
                    <a:pt x="19243" y="14097"/>
                  </a:lnTo>
                  <a:lnTo>
                    <a:pt x="19313" y="14027"/>
                  </a:lnTo>
                  <a:lnTo>
                    <a:pt x="19313" y="13956"/>
                  </a:lnTo>
                  <a:close/>
                  <a:moveTo>
                    <a:pt x="16353" y="15366"/>
                  </a:moveTo>
                  <a:lnTo>
                    <a:pt x="16635" y="15507"/>
                  </a:lnTo>
                  <a:lnTo>
                    <a:pt x="16776" y="15648"/>
                  </a:lnTo>
                  <a:lnTo>
                    <a:pt x="16917" y="15930"/>
                  </a:lnTo>
                  <a:lnTo>
                    <a:pt x="16917" y="16353"/>
                  </a:lnTo>
                  <a:lnTo>
                    <a:pt x="16846" y="16423"/>
                  </a:lnTo>
                  <a:lnTo>
                    <a:pt x="16776" y="16564"/>
                  </a:lnTo>
                  <a:lnTo>
                    <a:pt x="16494" y="16705"/>
                  </a:lnTo>
                  <a:lnTo>
                    <a:pt x="16141" y="16776"/>
                  </a:lnTo>
                  <a:lnTo>
                    <a:pt x="15648" y="16846"/>
                  </a:lnTo>
                  <a:lnTo>
                    <a:pt x="14802" y="16917"/>
                  </a:lnTo>
                  <a:lnTo>
                    <a:pt x="14309" y="16846"/>
                  </a:lnTo>
                  <a:lnTo>
                    <a:pt x="13956" y="16776"/>
                  </a:lnTo>
                  <a:lnTo>
                    <a:pt x="13815" y="16635"/>
                  </a:lnTo>
                  <a:lnTo>
                    <a:pt x="13745" y="16494"/>
                  </a:lnTo>
                  <a:lnTo>
                    <a:pt x="13815" y="16282"/>
                  </a:lnTo>
                  <a:lnTo>
                    <a:pt x="14027" y="16141"/>
                  </a:lnTo>
                  <a:lnTo>
                    <a:pt x="14238" y="15930"/>
                  </a:lnTo>
                  <a:lnTo>
                    <a:pt x="14943" y="15577"/>
                  </a:lnTo>
                  <a:lnTo>
                    <a:pt x="15296" y="15436"/>
                  </a:lnTo>
                  <a:lnTo>
                    <a:pt x="15648" y="15366"/>
                  </a:lnTo>
                  <a:close/>
                  <a:moveTo>
                    <a:pt x="18397" y="17269"/>
                  </a:moveTo>
                  <a:lnTo>
                    <a:pt x="18820" y="17480"/>
                  </a:lnTo>
                  <a:lnTo>
                    <a:pt x="18890" y="17692"/>
                  </a:lnTo>
                  <a:lnTo>
                    <a:pt x="18890" y="17833"/>
                  </a:lnTo>
                  <a:lnTo>
                    <a:pt x="18820" y="17974"/>
                  </a:lnTo>
                  <a:lnTo>
                    <a:pt x="18749" y="18115"/>
                  </a:lnTo>
                  <a:lnTo>
                    <a:pt x="18326" y="18890"/>
                  </a:lnTo>
                  <a:lnTo>
                    <a:pt x="18044" y="19383"/>
                  </a:lnTo>
                  <a:lnTo>
                    <a:pt x="17763" y="19665"/>
                  </a:lnTo>
                  <a:lnTo>
                    <a:pt x="17551" y="19736"/>
                  </a:lnTo>
                  <a:lnTo>
                    <a:pt x="17340" y="19736"/>
                  </a:lnTo>
                  <a:lnTo>
                    <a:pt x="17199" y="19595"/>
                  </a:lnTo>
                  <a:lnTo>
                    <a:pt x="17128" y="19313"/>
                  </a:lnTo>
                  <a:lnTo>
                    <a:pt x="17058" y="18961"/>
                  </a:lnTo>
                  <a:lnTo>
                    <a:pt x="17128" y="18608"/>
                  </a:lnTo>
                  <a:lnTo>
                    <a:pt x="17199" y="18256"/>
                  </a:lnTo>
                  <a:lnTo>
                    <a:pt x="17340" y="17903"/>
                  </a:lnTo>
                  <a:lnTo>
                    <a:pt x="17481" y="17621"/>
                  </a:lnTo>
                  <a:lnTo>
                    <a:pt x="17763" y="17410"/>
                  </a:lnTo>
                  <a:lnTo>
                    <a:pt x="18044" y="17269"/>
                  </a:lnTo>
                  <a:close/>
                  <a:moveTo>
                    <a:pt x="13886" y="20441"/>
                  </a:moveTo>
                  <a:lnTo>
                    <a:pt x="13674" y="21005"/>
                  </a:lnTo>
                  <a:lnTo>
                    <a:pt x="13604" y="21568"/>
                  </a:lnTo>
                  <a:lnTo>
                    <a:pt x="13534" y="21850"/>
                  </a:lnTo>
                  <a:lnTo>
                    <a:pt x="13252" y="22344"/>
                  </a:lnTo>
                  <a:lnTo>
                    <a:pt x="13111" y="22555"/>
                  </a:lnTo>
                  <a:lnTo>
                    <a:pt x="12970" y="22696"/>
                  </a:lnTo>
                  <a:lnTo>
                    <a:pt x="12758" y="22767"/>
                  </a:lnTo>
                  <a:lnTo>
                    <a:pt x="12617" y="22696"/>
                  </a:lnTo>
                  <a:lnTo>
                    <a:pt x="12406" y="22485"/>
                  </a:lnTo>
                  <a:lnTo>
                    <a:pt x="12335" y="22344"/>
                  </a:lnTo>
                  <a:lnTo>
                    <a:pt x="12265" y="22132"/>
                  </a:lnTo>
                  <a:lnTo>
                    <a:pt x="12265" y="21921"/>
                  </a:lnTo>
                  <a:lnTo>
                    <a:pt x="12406" y="21639"/>
                  </a:lnTo>
                  <a:lnTo>
                    <a:pt x="12617" y="21287"/>
                  </a:lnTo>
                  <a:lnTo>
                    <a:pt x="12970" y="21005"/>
                  </a:lnTo>
                  <a:lnTo>
                    <a:pt x="13322" y="20723"/>
                  </a:lnTo>
                  <a:lnTo>
                    <a:pt x="13886" y="20441"/>
                  </a:lnTo>
                  <a:close/>
                  <a:moveTo>
                    <a:pt x="6979" y="22767"/>
                  </a:moveTo>
                  <a:lnTo>
                    <a:pt x="7401" y="22837"/>
                  </a:lnTo>
                  <a:lnTo>
                    <a:pt x="7824" y="23049"/>
                  </a:lnTo>
                  <a:lnTo>
                    <a:pt x="8247" y="23190"/>
                  </a:lnTo>
                  <a:lnTo>
                    <a:pt x="8811" y="23472"/>
                  </a:lnTo>
                  <a:lnTo>
                    <a:pt x="8600" y="23683"/>
                  </a:lnTo>
                  <a:lnTo>
                    <a:pt x="8247" y="23894"/>
                  </a:lnTo>
                  <a:lnTo>
                    <a:pt x="7754" y="24035"/>
                  </a:lnTo>
                  <a:lnTo>
                    <a:pt x="7260" y="24176"/>
                  </a:lnTo>
                  <a:lnTo>
                    <a:pt x="6767" y="24176"/>
                  </a:lnTo>
                  <a:lnTo>
                    <a:pt x="6415" y="24106"/>
                  </a:lnTo>
                  <a:lnTo>
                    <a:pt x="6274" y="23965"/>
                  </a:lnTo>
                  <a:lnTo>
                    <a:pt x="6203" y="23824"/>
                  </a:lnTo>
                  <a:lnTo>
                    <a:pt x="6133" y="23683"/>
                  </a:lnTo>
                  <a:lnTo>
                    <a:pt x="6133" y="23472"/>
                  </a:lnTo>
                  <a:lnTo>
                    <a:pt x="6203" y="23190"/>
                  </a:lnTo>
                  <a:lnTo>
                    <a:pt x="6274" y="23049"/>
                  </a:lnTo>
                  <a:lnTo>
                    <a:pt x="6415" y="22908"/>
                  </a:lnTo>
                  <a:lnTo>
                    <a:pt x="6556" y="22837"/>
                  </a:lnTo>
                  <a:lnTo>
                    <a:pt x="6979" y="22767"/>
                  </a:lnTo>
                  <a:close/>
                  <a:moveTo>
                    <a:pt x="9868" y="23965"/>
                  </a:moveTo>
                  <a:lnTo>
                    <a:pt x="9868" y="24247"/>
                  </a:lnTo>
                  <a:lnTo>
                    <a:pt x="9868" y="24458"/>
                  </a:lnTo>
                  <a:lnTo>
                    <a:pt x="9727" y="24317"/>
                  </a:lnTo>
                  <a:lnTo>
                    <a:pt x="9727" y="24247"/>
                  </a:lnTo>
                  <a:lnTo>
                    <a:pt x="9727" y="24106"/>
                  </a:lnTo>
                  <a:lnTo>
                    <a:pt x="9868" y="23965"/>
                  </a:lnTo>
                  <a:close/>
                  <a:moveTo>
                    <a:pt x="9868" y="24599"/>
                  </a:moveTo>
                  <a:lnTo>
                    <a:pt x="9939" y="26079"/>
                  </a:lnTo>
                  <a:lnTo>
                    <a:pt x="9868" y="26502"/>
                  </a:lnTo>
                  <a:lnTo>
                    <a:pt x="9798" y="26925"/>
                  </a:lnTo>
                  <a:lnTo>
                    <a:pt x="9657" y="27348"/>
                  </a:lnTo>
                  <a:lnTo>
                    <a:pt x="9445" y="27701"/>
                  </a:lnTo>
                  <a:lnTo>
                    <a:pt x="9234" y="27912"/>
                  </a:lnTo>
                  <a:lnTo>
                    <a:pt x="9023" y="27912"/>
                  </a:lnTo>
                  <a:lnTo>
                    <a:pt x="8952" y="27771"/>
                  </a:lnTo>
                  <a:lnTo>
                    <a:pt x="8882" y="27630"/>
                  </a:lnTo>
                  <a:lnTo>
                    <a:pt x="8670" y="27066"/>
                  </a:lnTo>
                  <a:lnTo>
                    <a:pt x="8670" y="26502"/>
                  </a:lnTo>
                  <a:lnTo>
                    <a:pt x="8741" y="26150"/>
                  </a:lnTo>
                  <a:lnTo>
                    <a:pt x="8952" y="25798"/>
                  </a:lnTo>
                  <a:lnTo>
                    <a:pt x="9164" y="25586"/>
                  </a:lnTo>
                  <a:lnTo>
                    <a:pt x="9657" y="25163"/>
                  </a:lnTo>
                  <a:lnTo>
                    <a:pt x="9798" y="24952"/>
                  </a:lnTo>
                  <a:lnTo>
                    <a:pt x="9868" y="24599"/>
                  </a:lnTo>
                  <a:close/>
                  <a:moveTo>
                    <a:pt x="19313" y="28335"/>
                  </a:moveTo>
                  <a:lnTo>
                    <a:pt x="19243" y="28687"/>
                  </a:lnTo>
                  <a:lnTo>
                    <a:pt x="19243" y="29040"/>
                  </a:lnTo>
                  <a:lnTo>
                    <a:pt x="19313" y="29181"/>
                  </a:lnTo>
                  <a:lnTo>
                    <a:pt x="19454" y="29322"/>
                  </a:lnTo>
                  <a:lnTo>
                    <a:pt x="19595" y="29392"/>
                  </a:lnTo>
                  <a:lnTo>
                    <a:pt x="19807" y="29392"/>
                  </a:lnTo>
                  <a:lnTo>
                    <a:pt x="19313" y="30238"/>
                  </a:lnTo>
                  <a:lnTo>
                    <a:pt x="19031" y="30661"/>
                  </a:lnTo>
                  <a:lnTo>
                    <a:pt x="18679" y="31084"/>
                  </a:lnTo>
                  <a:lnTo>
                    <a:pt x="18538" y="31013"/>
                  </a:lnTo>
                  <a:lnTo>
                    <a:pt x="18397" y="30872"/>
                  </a:lnTo>
                  <a:lnTo>
                    <a:pt x="18326" y="30731"/>
                  </a:lnTo>
                  <a:lnTo>
                    <a:pt x="18256" y="30590"/>
                  </a:lnTo>
                  <a:lnTo>
                    <a:pt x="18326" y="30168"/>
                  </a:lnTo>
                  <a:lnTo>
                    <a:pt x="18467" y="29745"/>
                  </a:lnTo>
                  <a:lnTo>
                    <a:pt x="18679" y="29251"/>
                  </a:lnTo>
                  <a:lnTo>
                    <a:pt x="18961" y="28899"/>
                  </a:lnTo>
                  <a:lnTo>
                    <a:pt x="19313" y="28335"/>
                  </a:lnTo>
                  <a:close/>
                  <a:moveTo>
                    <a:pt x="21569" y="28758"/>
                  </a:moveTo>
                  <a:lnTo>
                    <a:pt x="22062" y="28969"/>
                  </a:lnTo>
                  <a:lnTo>
                    <a:pt x="22555" y="29181"/>
                  </a:lnTo>
                  <a:lnTo>
                    <a:pt x="23049" y="29533"/>
                  </a:lnTo>
                  <a:lnTo>
                    <a:pt x="23472" y="29886"/>
                  </a:lnTo>
                  <a:lnTo>
                    <a:pt x="23754" y="30238"/>
                  </a:lnTo>
                  <a:lnTo>
                    <a:pt x="23824" y="30450"/>
                  </a:lnTo>
                  <a:lnTo>
                    <a:pt x="23824" y="30661"/>
                  </a:lnTo>
                  <a:lnTo>
                    <a:pt x="23754" y="30872"/>
                  </a:lnTo>
                  <a:lnTo>
                    <a:pt x="23613" y="31013"/>
                  </a:lnTo>
                  <a:lnTo>
                    <a:pt x="23401" y="31225"/>
                  </a:lnTo>
                  <a:lnTo>
                    <a:pt x="23190" y="31366"/>
                  </a:lnTo>
                  <a:lnTo>
                    <a:pt x="22908" y="31436"/>
                  </a:lnTo>
                  <a:lnTo>
                    <a:pt x="22696" y="31366"/>
                  </a:lnTo>
                  <a:lnTo>
                    <a:pt x="22485" y="31295"/>
                  </a:lnTo>
                  <a:lnTo>
                    <a:pt x="22203" y="31154"/>
                  </a:lnTo>
                  <a:lnTo>
                    <a:pt x="21780" y="30802"/>
                  </a:lnTo>
                  <a:lnTo>
                    <a:pt x="21428" y="30309"/>
                  </a:lnTo>
                  <a:lnTo>
                    <a:pt x="21216" y="29745"/>
                  </a:lnTo>
                  <a:lnTo>
                    <a:pt x="21146" y="29251"/>
                  </a:lnTo>
                  <a:lnTo>
                    <a:pt x="21146" y="28969"/>
                  </a:lnTo>
                  <a:lnTo>
                    <a:pt x="21216" y="28758"/>
                  </a:lnTo>
                  <a:close/>
                  <a:moveTo>
                    <a:pt x="20934" y="33410"/>
                  </a:moveTo>
                  <a:lnTo>
                    <a:pt x="21075" y="33692"/>
                  </a:lnTo>
                  <a:lnTo>
                    <a:pt x="21133" y="33749"/>
                  </a:lnTo>
                  <a:lnTo>
                    <a:pt x="21005" y="34326"/>
                  </a:lnTo>
                  <a:lnTo>
                    <a:pt x="20511" y="34467"/>
                  </a:lnTo>
                  <a:lnTo>
                    <a:pt x="20018" y="34538"/>
                  </a:lnTo>
                  <a:lnTo>
                    <a:pt x="20018" y="34538"/>
                  </a:lnTo>
                  <a:lnTo>
                    <a:pt x="20159" y="34185"/>
                  </a:lnTo>
                  <a:lnTo>
                    <a:pt x="20441" y="33903"/>
                  </a:lnTo>
                  <a:lnTo>
                    <a:pt x="20934" y="33410"/>
                  </a:lnTo>
                  <a:close/>
                  <a:moveTo>
                    <a:pt x="22767" y="34115"/>
                  </a:moveTo>
                  <a:lnTo>
                    <a:pt x="23260" y="34185"/>
                  </a:lnTo>
                  <a:lnTo>
                    <a:pt x="23754" y="34256"/>
                  </a:lnTo>
                  <a:lnTo>
                    <a:pt x="24247" y="34467"/>
                  </a:lnTo>
                  <a:lnTo>
                    <a:pt x="24670" y="34749"/>
                  </a:lnTo>
                  <a:lnTo>
                    <a:pt x="24811" y="34890"/>
                  </a:lnTo>
                  <a:lnTo>
                    <a:pt x="24881" y="35031"/>
                  </a:lnTo>
                  <a:lnTo>
                    <a:pt x="24881" y="35172"/>
                  </a:lnTo>
                  <a:lnTo>
                    <a:pt x="24811" y="35313"/>
                  </a:lnTo>
                  <a:lnTo>
                    <a:pt x="24599" y="35454"/>
                  </a:lnTo>
                  <a:lnTo>
                    <a:pt x="24247" y="35524"/>
                  </a:lnTo>
                  <a:lnTo>
                    <a:pt x="23824" y="35454"/>
                  </a:lnTo>
                  <a:lnTo>
                    <a:pt x="23613" y="35383"/>
                  </a:lnTo>
                  <a:lnTo>
                    <a:pt x="23401" y="35242"/>
                  </a:lnTo>
                  <a:lnTo>
                    <a:pt x="23190" y="35031"/>
                  </a:lnTo>
                  <a:lnTo>
                    <a:pt x="23049" y="34820"/>
                  </a:lnTo>
                  <a:lnTo>
                    <a:pt x="22837" y="34467"/>
                  </a:lnTo>
                  <a:lnTo>
                    <a:pt x="22767" y="34115"/>
                  </a:lnTo>
                  <a:close/>
                  <a:moveTo>
                    <a:pt x="7260" y="35877"/>
                  </a:moveTo>
                  <a:lnTo>
                    <a:pt x="6626" y="36723"/>
                  </a:lnTo>
                  <a:lnTo>
                    <a:pt x="5851" y="37498"/>
                  </a:lnTo>
                  <a:lnTo>
                    <a:pt x="5146" y="37991"/>
                  </a:lnTo>
                  <a:lnTo>
                    <a:pt x="4441" y="38485"/>
                  </a:lnTo>
                  <a:lnTo>
                    <a:pt x="4723" y="38273"/>
                  </a:lnTo>
                  <a:lnTo>
                    <a:pt x="4935" y="37991"/>
                  </a:lnTo>
                  <a:lnTo>
                    <a:pt x="5569" y="37216"/>
                  </a:lnTo>
                  <a:lnTo>
                    <a:pt x="5921" y="36793"/>
                  </a:lnTo>
                  <a:lnTo>
                    <a:pt x="6344" y="36370"/>
                  </a:lnTo>
                  <a:lnTo>
                    <a:pt x="6767" y="36088"/>
                  </a:lnTo>
                  <a:lnTo>
                    <a:pt x="7260" y="35877"/>
                  </a:lnTo>
                  <a:close/>
                  <a:moveTo>
                    <a:pt x="21639" y="37568"/>
                  </a:moveTo>
                  <a:lnTo>
                    <a:pt x="21569" y="37921"/>
                  </a:lnTo>
                  <a:lnTo>
                    <a:pt x="21357" y="38344"/>
                  </a:lnTo>
                  <a:lnTo>
                    <a:pt x="20934" y="38978"/>
                  </a:lnTo>
                  <a:lnTo>
                    <a:pt x="20723" y="39331"/>
                  </a:lnTo>
                  <a:lnTo>
                    <a:pt x="20511" y="39612"/>
                  </a:lnTo>
                  <a:lnTo>
                    <a:pt x="20229" y="39824"/>
                  </a:lnTo>
                  <a:lnTo>
                    <a:pt x="19948" y="40035"/>
                  </a:lnTo>
                  <a:lnTo>
                    <a:pt x="19807" y="40035"/>
                  </a:lnTo>
                  <a:lnTo>
                    <a:pt x="19736" y="39894"/>
                  </a:lnTo>
                  <a:lnTo>
                    <a:pt x="19736" y="39824"/>
                  </a:lnTo>
                  <a:lnTo>
                    <a:pt x="19807" y="39612"/>
                  </a:lnTo>
                  <a:lnTo>
                    <a:pt x="20088" y="39260"/>
                  </a:lnTo>
                  <a:lnTo>
                    <a:pt x="20441" y="38767"/>
                  </a:lnTo>
                  <a:lnTo>
                    <a:pt x="21287" y="37921"/>
                  </a:lnTo>
                  <a:lnTo>
                    <a:pt x="21639" y="37568"/>
                  </a:lnTo>
                  <a:close/>
                  <a:moveTo>
                    <a:pt x="7754" y="38203"/>
                  </a:moveTo>
                  <a:lnTo>
                    <a:pt x="7824" y="38767"/>
                  </a:lnTo>
                  <a:lnTo>
                    <a:pt x="7824" y="39331"/>
                  </a:lnTo>
                  <a:lnTo>
                    <a:pt x="7824" y="39894"/>
                  </a:lnTo>
                  <a:lnTo>
                    <a:pt x="7683" y="40388"/>
                  </a:lnTo>
                  <a:lnTo>
                    <a:pt x="7613" y="40811"/>
                  </a:lnTo>
                  <a:lnTo>
                    <a:pt x="7331" y="41163"/>
                  </a:lnTo>
                  <a:lnTo>
                    <a:pt x="7260" y="41234"/>
                  </a:lnTo>
                  <a:lnTo>
                    <a:pt x="7190" y="41163"/>
                  </a:lnTo>
                  <a:lnTo>
                    <a:pt x="7120" y="40952"/>
                  </a:lnTo>
                  <a:lnTo>
                    <a:pt x="7120" y="40529"/>
                  </a:lnTo>
                  <a:lnTo>
                    <a:pt x="7260" y="39965"/>
                  </a:lnTo>
                  <a:lnTo>
                    <a:pt x="7542" y="38837"/>
                  </a:lnTo>
                  <a:lnTo>
                    <a:pt x="7754" y="38203"/>
                  </a:lnTo>
                  <a:close/>
                  <a:moveTo>
                    <a:pt x="22908" y="38203"/>
                  </a:moveTo>
                  <a:lnTo>
                    <a:pt x="23472" y="38555"/>
                  </a:lnTo>
                  <a:lnTo>
                    <a:pt x="23824" y="38908"/>
                  </a:lnTo>
                  <a:lnTo>
                    <a:pt x="24036" y="39260"/>
                  </a:lnTo>
                  <a:lnTo>
                    <a:pt x="24106" y="39612"/>
                  </a:lnTo>
                  <a:lnTo>
                    <a:pt x="24106" y="40035"/>
                  </a:lnTo>
                  <a:lnTo>
                    <a:pt x="23965" y="40317"/>
                  </a:lnTo>
                  <a:lnTo>
                    <a:pt x="23754" y="40670"/>
                  </a:lnTo>
                  <a:lnTo>
                    <a:pt x="23542" y="40952"/>
                  </a:lnTo>
                  <a:lnTo>
                    <a:pt x="23331" y="41163"/>
                  </a:lnTo>
                  <a:lnTo>
                    <a:pt x="23049" y="41304"/>
                  </a:lnTo>
                  <a:lnTo>
                    <a:pt x="22767" y="41375"/>
                  </a:lnTo>
                  <a:lnTo>
                    <a:pt x="22555" y="41375"/>
                  </a:lnTo>
                  <a:lnTo>
                    <a:pt x="22414" y="41234"/>
                  </a:lnTo>
                  <a:lnTo>
                    <a:pt x="22344" y="41022"/>
                  </a:lnTo>
                  <a:lnTo>
                    <a:pt x="22344" y="40670"/>
                  </a:lnTo>
                  <a:lnTo>
                    <a:pt x="22414" y="40247"/>
                  </a:lnTo>
                  <a:lnTo>
                    <a:pt x="22696" y="39190"/>
                  </a:lnTo>
                  <a:lnTo>
                    <a:pt x="22908" y="38203"/>
                  </a:lnTo>
                  <a:close/>
                  <a:moveTo>
                    <a:pt x="3102" y="42784"/>
                  </a:moveTo>
                  <a:lnTo>
                    <a:pt x="3172" y="42925"/>
                  </a:lnTo>
                  <a:lnTo>
                    <a:pt x="3172" y="43137"/>
                  </a:lnTo>
                  <a:lnTo>
                    <a:pt x="2961" y="43630"/>
                  </a:lnTo>
                  <a:lnTo>
                    <a:pt x="2538" y="44405"/>
                  </a:lnTo>
                  <a:lnTo>
                    <a:pt x="1904" y="44828"/>
                  </a:lnTo>
                  <a:lnTo>
                    <a:pt x="1481" y="44828"/>
                  </a:lnTo>
                  <a:lnTo>
                    <a:pt x="1481" y="44687"/>
                  </a:lnTo>
                  <a:lnTo>
                    <a:pt x="1622" y="44405"/>
                  </a:lnTo>
                  <a:lnTo>
                    <a:pt x="1904" y="43983"/>
                  </a:lnTo>
                  <a:lnTo>
                    <a:pt x="2256" y="43489"/>
                  </a:lnTo>
                  <a:lnTo>
                    <a:pt x="2679" y="43066"/>
                  </a:lnTo>
                  <a:lnTo>
                    <a:pt x="3102" y="42784"/>
                  </a:lnTo>
                  <a:close/>
                  <a:moveTo>
                    <a:pt x="4441" y="43419"/>
                  </a:moveTo>
                  <a:lnTo>
                    <a:pt x="4935" y="43771"/>
                  </a:lnTo>
                  <a:lnTo>
                    <a:pt x="5075" y="43912"/>
                  </a:lnTo>
                  <a:lnTo>
                    <a:pt x="5146" y="44194"/>
                  </a:lnTo>
                  <a:lnTo>
                    <a:pt x="5146" y="44405"/>
                  </a:lnTo>
                  <a:lnTo>
                    <a:pt x="5146" y="44617"/>
                  </a:lnTo>
                  <a:lnTo>
                    <a:pt x="5005" y="45110"/>
                  </a:lnTo>
                  <a:lnTo>
                    <a:pt x="4794" y="45392"/>
                  </a:lnTo>
                  <a:lnTo>
                    <a:pt x="4653" y="45463"/>
                  </a:lnTo>
                  <a:lnTo>
                    <a:pt x="4512" y="45463"/>
                  </a:lnTo>
                  <a:lnTo>
                    <a:pt x="4441" y="45392"/>
                  </a:lnTo>
                  <a:lnTo>
                    <a:pt x="4300" y="45251"/>
                  </a:lnTo>
                  <a:lnTo>
                    <a:pt x="4300" y="44969"/>
                  </a:lnTo>
                  <a:lnTo>
                    <a:pt x="4300" y="44617"/>
                  </a:lnTo>
                  <a:lnTo>
                    <a:pt x="4300" y="44053"/>
                  </a:lnTo>
                  <a:lnTo>
                    <a:pt x="4441" y="43419"/>
                  </a:lnTo>
                  <a:close/>
                  <a:moveTo>
                    <a:pt x="12688" y="43912"/>
                  </a:moveTo>
                  <a:lnTo>
                    <a:pt x="13322" y="44053"/>
                  </a:lnTo>
                  <a:lnTo>
                    <a:pt x="13956" y="44335"/>
                  </a:lnTo>
                  <a:lnTo>
                    <a:pt x="14450" y="44687"/>
                  </a:lnTo>
                  <a:lnTo>
                    <a:pt x="14661" y="44899"/>
                  </a:lnTo>
                  <a:lnTo>
                    <a:pt x="14873" y="45181"/>
                  </a:lnTo>
                  <a:lnTo>
                    <a:pt x="14943" y="45322"/>
                  </a:lnTo>
                  <a:lnTo>
                    <a:pt x="15014" y="45392"/>
                  </a:lnTo>
                  <a:lnTo>
                    <a:pt x="15014" y="45533"/>
                  </a:lnTo>
                  <a:lnTo>
                    <a:pt x="14873" y="45674"/>
                  </a:lnTo>
                  <a:lnTo>
                    <a:pt x="14661" y="45674"/>
                  </a:lnTo>
                  <a:lnTo>
                    <a:pt x="14379" y="45533"/>
                  </a:lnTo>
                  <a:lnTo>
                    <a:pt x="14027" y="45322"/>
                  </a:lnTo>
                  <a:lnTo>
                    <a:pt x="13674" y="45040"/>
                  </a:lnTo>
                  <a:lnTo>
                    <a:pt x="13040" y="44405"/>
                  </a:lnTo>
                  <a:lnTo>
                    <a:pt x="12688" y="43912"/>
                  </a:lnTo>
                  <a:close/>
                  <a:moveTo>
                    <a:pt x="12617" y="46168"/>
                  </a:moveTo>
                  <a:lnTo>
                    <a:pt x="12688" y="46238"/>
                  </a:lnTo>
                  <a:lnTo>
                    <a:pt x="12688" y="46520"/>
                  </a:lnTo>
                  <a:lnTo>
                    <a:pt x="12688" y="46872"/>
                  </a:lnTo>
                  <a:lnTo>
                    <a:pt x="12547" y="47859"/>
                  </a:lnTo>
                  <a:lnTo>
                    <a:pt x="12406" y="48353"/>
                  </a:lnTo>
                  <a:lnTo>
                    <a:pt x="12265" y="48705"/>
                  </a:lnTo>
                  <a:lnTo>
                    <a:pt x="12053" y="48987"/>
                  </a:lnTo>
                  <a:lnTo>
                    <a:pt x="11912" y="49057"/>
                  </a:lnTo>
                  <a:lnTo>
                    <a:pt x="11771" y="49057"/>
                  </a:lnTo>
                  <a:lnTo>
                    <a:pt x="11701" y="48987"/>
                  </a:lnTo>
                  <a:lnTo>
                    <a:pt x="11701" y="48916"/>
                  </a:lnTo>
                  <a:lnTo>
                    <a:pt x="11701" y="48494"/>
                  </a:lnTo>
                  <a:lnTo>
                    <a:pt x="11771" y="48000"/>
                  </a:lnTo>
                  <a:lnTo>
                    <a:pt x="11983" y="47436"/>
                  </a:lnTo>
                  <a:lnTo>
                    <a:pt x="12194" y="46872"/>
                  </a:lnTo>
                  <a:lnTo>
                    <a:pt x="12406" y="46449"/>
                  </a:lnTo>
                  <a:lnTo>
                    <a:pt x="12547" y="46238"/>
                  </a:lnTo>
                  <a:lnTo>
                    <a:pt x="12617" y="46168"/>
                  </a:lnTo>
                  <a:close/>
                  <a:moveTo>
                    <a:pt x="2186" y="49128"/>
                  </a:moveTo>
                  <a:lnTo>
                    <a:pt x="2256" y="49692"/>
                  </a:lnTo>
                  <a:lnTo>
                    <a:pt x="2186" y="49833"/>
                  </a:lnTo>
                  <a:lnTo>
                    <a:pt x="2115" y="49974"/>
                  </a:lnTo>
                  <a:lnTo>
                    <a:pt x="1904" y="50185"/>
                  </a:lnTo>
                  <a:lnTo>
                    <a:pt x="1622" y="50256"/>
                  </a:lnTo>
                  <a:lnTo>
                    <a:pt x="1340" y="50185"/>
                  </a:lnTo>
                  <a:lnTo>
                    <a:pt x="1128" y="49974"/>
                  </a:lnTo>
                  <a:lnTo>
                    <a:pt x="987" y="49762"/>
                  </a:lnTo>
                  <a:lnTo>
                    <a:pt x="987" y="49621"/>
                  </a:lnTo>
                  <a:lnTo>
                    <a:pt x="1058" y="49480"/>
                  </a:lnTo>
                  <a:lnTo>
                    <a:pt x="1269" y="49128"/>
                  </a:lnTo>
                  <a:lnTo>
                    <a:pt x="1481" y="49269"/>
                  </a:lnTo>
                  <a:lnTo>
                    <a:pt x="1692" y="49410"/>
                  </a:lnTo>
                  <a:lnTo>
                    <a:pt x="1904" y="49339"/>
                  </a:lnTo>
                  <a:lnTo>
                    <a:pt x="2186" y="49128"/>
                  </a:lnTo>
                  <a:close/>
                  <a:moveTo>
                    <a:pt x="14732" y="49551"/>
                  </a:moveTo>
                  <a:lnTo>
                    <a:pt x="16423" y="50185"/>
                  </a:lnTo>
                  <a:lnTo>
                    <a:pt x="16635" y="50185"/>
                  </a:lnTo>
                  <a:lnTo>
                    <a:pt x="16705" y="50256"/>
                  </a:lnTo>
                  <a:lnTo>
                    <a:pt x="16705" y="50397"/>
                  </a:lnTo>
                  <a:lnTo>
                    <a:pt x="16635" y="50538"/>
                  </a:lnTo>
                  <a:lnTo>
                    <a:pt x="16141" y="50538"/>
                  </a:lnTo>
                  <a:lnTo>
                    <a:pt x="15859" y="50467"/>
                  </a:lnTo>
                  <a:lnTo>
                    <a:pt x="15578" y="50256"/>
                  </a:lnTo>
                  <a:lnTo>
                    <a:pt x="15155" y="49903"/>
                  </a:lnTo>
                  <a:lnTo>
                    <a:pt x="14732" y="49551"/>
                  </a:lnTo>
                  <a:close/>
                  <a:moveTo>
                    <a:pt x="11208" y="42925"/>
                  </a:moveTo>
                  <a:lnTo>
                    <a:pt x="12194" y="45040"/>
                  </a:lnTo>
                  <a:lnTo>
                    <a:pt x="12194" y="45392"/>
                  </a:lnTo>
                  <a:lnTo>
                    <a:pt x="12194" y="45674"/>
                  </a:lnTo>
                  <a:lnTo>
                    <a:pt x="12265" y="46027"/>
                  </a:lnTo>
                  <a:lnTo>
                    <a:pt x="12194" y="46379"/>
                  </a:lnTo>
                  <a:lnTo>
                    <a:pt x="12124" y="46661"/>
                  </a:lnTo>
                  <a:lnTo>
                    <a:pt x="11912" y="46943"/>
                  </a:lnTo>
                  <a:lnTo>
                    <a:pt x="11419" y="47507"/>
                  </a:lnTo>
                  <a:lnTo>
                    <a:pt x="11208" y="47789"/>
                  </a:lnTo>
                  <a:lnTo>
                    <a:pt x="10996" y="48071"/>
                  </a:lnTo>
                  <a:lnTo>
                    <a:pt x="10855" y="48423"/>
                  </a:lnTo>
                  <a:lnTo>
                    <a:pt x="10785" y="48775"/>
                  </a:lnTo>
                  <a:lnTo>
                    <a:pt x="10855" y="49128"/>
                  </a:lnTo>
                  <a:lnTo>
                    <a:pt x="10926" y="49410"/>
                  </a:lnTo>
                  <a:lnTo>
                    <a:pt x="10996" y="49621"/>
                  </a:lnTo>
                  <a:lnTo>
                    <a:pt x="11137" y="49833"/>
                  </a:lnTo>
                  <a:lnTo>
                    <a:pt x="11278" y="49974"/>
                  </a:lnTo>
                  <a:lnTo>
                    <a:pt x="11419" y="50115"/>
                  </a:lnTo>
                  <a:lnTo>
                    <a:pt x="11560" y="50185"/>
                  </a:lnTo>
                  <a:lnTo>
                    <a:pt x="11771" y="50256"/>
                  </a:lnTo>
                  <a:lnTo>
                    <a:pt x="12194" y="50185"/>
                  </a:lnTo>
                  <a:lnTo>
                    <a:pt x="12617" y="49974"/>
                  </a:lnTo>
                  <a:lnTo>
                    <a:pt x="13040" y="49621"/>
                  </a:lnTo>
                  <a:lnTo>
                    <a:pt x="13322" y="49057"/>
                  </a:lnTo>
                  <a:lnTo>
                    <a:pt x="13674" y="50326"/>
                  </a:lnTo>
                  <a:lnTo>
                    <a:pt x="13815" y="51031"/>
                  </a:lnTo>
                  <a:lnTo>
                    <a:pt x="13886" y="51524"/>
                  </a:lnTo>
                  <a:lnTo>
                    <a:pt x="13745" y="51947"/>
                  </a:lnTo>
                  <a:lnTo>
                    <a:pt x="13393" y="52864"/>
                  </a:lnTo>
                  <a:lnTo>
                    <a:pt x="13252" y="53286"/>
                  </a:lnTo>
                  <a:lnTo>
                    <a:pt x="13040" y="53568"/>
                  </a:lnTo>
                  <a:lnTo>
                    <a:pt x="12899" y="53639"/>
                  </a:lnTo>
                  <a:lnTo>
                    <a:pt x="12829" y="53709"/>
                  </a:lnTo>
                  <a:lnTo>
                    <a:pt x="12758" y="53639"/>
                  </a:lnTo>
                  <a:lnTo>
                    <a:pt x="12688" y="53498"/>
                  </a:lnTo>
                  <a:lnTo>
                    <a:pt x="12617" y="53286"/>
                  </a:lnTo>
                  <a:lnTo>
                    <a:pt x="12688" y="52934"/>
                  </a:lnTo>
                  <a:lnTo>
                    <a:pt x="12899" y="52159"/>
                  </a:lnTo>
                  <a:lnTo>
                    <a:pt x="13181" y="51454"/>
                  </a:lnTo>
                  <a:lnTo>
                    <a:pt x="13393" y="51101"/>
                  </a:lnTo>
                  <a:lnTo>
                    <a:pt x="13040" y="51383"/>
                  </a:lnTo>
                  <a:lnTo>
                    <a:pt x="12688" y="51665"/>
                  </a:lnTo>
                  <a:lnTo>
                    <a:pt x="12335" y="52018"/>
                  </a:lnTo>
                  <a:lnTo>
                    <a:pt x="12053" y="52441"/>
                  </a:lnTo>
                  <a:lnTo>
                    <a:pt x="11912" y="52229"/>
                  </a:lnTo>
                  <a:lnTo>
                    <a:pt x="11701" y="52088"/>
                  </a:lnTo>
                  <a:lnTo>
                    <a:pt x="11278" y="51736"/>
                  </a:lnTo>
                  <a:lnTo>
                    <a:pt x="10855" y="51454"/>
                  </a:lnTo>
                  <a:lnTo>
                    <a:pt x="10714" y="51242"/>
                  </a:lnTo>
                  <a:lnTo>
                    <a:pt x="10573" y="51101"/>
                  </a:lnTo>
                  <a:lnTo>
                    <a:pt x="10503" y="50820"/>
                  </a:lnTo>
                  <a:lnTo>
                    <a:pt x="10432" y="50397"/>
                  </a:lnTo>
                  <a:lnTo>
                    <a:pt x="10432" y="49480"/>
                  </a:lnTo>
                  <a:lnTo>
                    <a:pt x="10644" y="47859"/>
                  </a:lnTo>
                  <a:lnTo>
                    <a:pt x="10855" y="45392"/>
                  </a:lnTo>
                  <a:lnTo>
                    <a:pt x="10996" y="44194"/>
                  </a:lnTo>
                  <a:lnTo>
                    <a:pt x="11208" y="42925"/>
                  </a:lnTo>
                  <a:close/>
                  <a:moveTo>
                    <a:pt x="10573" y="52441"/>
                  </a:moveTo>
                  <a:lnTo>
                    <a:pt x="11067" y="52934"/>
                  </a:lnTo>
                  <a:lnTo>
                    <a:pt x="11349" y="53498"/>
                  </a:lnTo>
                  <a:lnTo>
                    <a:pt x="11630" y="54062"/>
                  </a:lnTo>
                  <a:lnTo>
                    <a:pt x="11701" y="54696"/>
                  </a:lnTo>
                  <a:lnTo>
                    <a:pt x="10644" y="54273"/>
                  </a:lnTo>
                  <a:lnTo>
                    <a:pt x="10573" y="52441"/>
                  </a:lnTo>
                  <a:close/>
                  <a:moveTo>
                    <a:pt x="8655" y="54760"/>
                  </a:moveTo>
                  <a:lnTo>
                    <a:pt x="8600" y="55260"/>
                  </a:lnTo>
                  <a:lnTo>
                    <a:pt x="8388" y="56106"/>
                  </a:lnTo>
                  <a:lnTo>
                    <a:pt x="8177" y="56811"/>
                  </a:lnTo>
                  <a:lnTo>
                    <a:pt x="7965" y="57375"/>
                  </a:lnTo>
                  <a:lnTo>
                    <a:pt x="7824" y="57586"/>
                  </a:lnTo>
                  <a:lnTo>
                    <a:pt x="7683" y="57727"/>
                  </a:lnTo>
                  <a:lnTo>
                    <a:pt x="7472" y="57797"/>
                  </a:lnTo>
                  <a:lnTo>
                    <a:pt x="7331" y="57868"/>
                  </a:lnTo>
                  <a:lnTo>
                    <a:pt x="7120" y="57868"/>
                  </a:lnTo>
                  <a:lnTo>
                    <a:pt x="6908" y="57727"/>
                  </a:lnTo>
                  <a:lnTo>
                    <a:pt x="6838" y="57656"/>
                  </a:lnTo>
                  <a:lnTo>
                    <a:pt x="6908" y="57516"/>
                  </a:lnTo>
                  <a:lnTo>
                    <a:pt x="7049" y="57163"/>
                  </a:lnTo>
                  <a:lnTo>
                    <a:pt x="7683" y="56035"/>
                  </a:lnTo>
                  <a:lnTo>
                    <a:pt x="8655" y="54760"/>
                  </a:lnTo>
                  <a:close/>
                  <a:moveTo>
                    <a:pt x="10714" y="58361"/>
                  </a:moveTo>
                  <a:lnTo>
                    <a:pt x="10926" y="59066"/>
                  </a:lnTo>
                  <a:lnTo>
                    <a:pt x="10926" y="59771"/>
                  </a:lnTo>
                  <a:lnTo>
                    <a:pt x="10785" y="60476"/>
                  </a:lnTo>
                  <a:lnTo>
                    <a:pt x="10714" y="60828"/>
                  </a:lnTo>
                  <a:lnTo>
                    <a:pt x="10503" y="61181"/>
                  </a:lnTo>
                  <a:lnTo>
                    <a:pt x="10221" y="61533"/>
                  </a:lnTo>
                  <a:lnTo>
                    <a:pt x="10080" y="61604"/>
                  </a:lnTo>
                  <a:lnTo>
                    <a:pt x="10009" y="61674"/>
                  </a:lnTo>
                  <a:lnTo>
                    <a:pt x="9868" y="61674"/>
                  </a:lnTo>
                  <a:lnTo>
                    <a:pt x="9798" y="61604"/>
                  </a:lnTo>
                  <a:lnTo>
                    <a:pt x="9586" y="61392"/>
                  </a:lnTo>
                  <a:lnTo>
                    <a:pt x="9445" y="61040"/>
                  </a:lnTo>
                  <a:lnTo>
                    <a:pt x="9304" y="60687"/>
                  </a:lnTo>
                  <a:lnTo>
                    <a:pt x="9234" y="60053"/>
                  </a:lnTo>
                  <a:lnTo>
                    <a:pt x="9304" y="59419"/>
                  </a:lnTo>
                  <a:lnTo>
                    <a:pt x="9375" y="59066"/>
                  </a:lnTo>
                  <a:lnTo>
                    <a:pt x="9516" y="58855"/>
                  </a:lnTo>
                  <a:lnTo>
                    <a:pt x="9727" y="58784"/>
                  </a:lnTo>
                  <a:lnTo>
                    <a:pt x="10221" y="58714"/>
                  </a:lnTo>
                  <a:lnTo>
                    <a:pt x="10432" y="58643"/>
                  </a:lnTo>
                  <a:lnTo>
                    <a:pt x="10714" y="58361"/>
                  </a:lnTo>
                  <a:close/>
                  <a:moveTo>
                    <a:pt x="24458" y="0"/>
                  </a:moveTo>
                  <a:lnTo>
                    <a:pt x="24599" y="3736"/>
                  </a:lnTo>
                  <a:lnTo>
                    <a:pt x="24670" y="6485"/>
                  </a:lnTo>
                  <a:lnTo>
                    <a:pt x="24599" y="7965"/>
                  </a:lnTo>
                  <a:lnTo>
                    <a:pt x="24247" y="9727"/>
                  </a:lnTo>
                  <a:lnTo>
                    <a:pt x="24036" y="10573"/>
                  </a:lnTo>
                  <a:lnTo>
                    <a:pt x="23754" y="11278"/>
                  </a:lnTo>
                  <a:lnTo>
                    <a:pt x="23401" y="11983"/>
                  </a:lnTo>
                  <a:lnTo>
                    <a:pt x="22978" y="12617"/>
                  </a:lnTo>
                  <a:lnTo>
                    <a:pt x="22414" y="13251"/>
                  </a:lnTo>
                  <a:lnTo>
                    <a:pt x="21780" y="13886"/>
                  </a:lnTo>
                  <a:lnTo>
                    <a:pt x="21639" y="13674"/>
                  </a:lnTo>
                  <a:lnTo>
                    <a:pt x="21498" y="13463"/>
                  </a:lnTo>
                  <a:lnTo>
                    <a:pt x="21005" y="13110"/>
                  </a:lnTo>
                  <a:lnTo>
                    <a:pt x="20441" y="12899"/>
                  </a:lnTo>
                  <a:lnTo>
                    <a:pt x="19807" y="12758"/>
                  </a:lnTo>
                  <a:lnTo>
                    <a:pt x="19243" y="12758"/>
                  </a:lnTo>
                  <a:lnTo>
                    <a:pt x="18961" y="12828"/>
                  </a:lnTo>
                  <a:lnTo>
                    <a:pt x="18749" y="12969"/>
                  </a:lnTo>
                  <a:lnTo>
                    <a:pt x="18538" y="13110"/>
                  </a:lnTo>
                  <a:lnTo>
                    <a:pt x="18397" y="13322"/>
                  </a:lnTo>
                  <a:lnTo>
                    <a:pt x="18326" y="13533"/>
                  </a:lnTo>
                  <a:lnTo>
                    <a:pt x="18256" y="13886"/>
                  </a:lnTo>
                  <a:lnTo>
                    <a:pt x="18256" y="14027"/>
                  </a:lnTo>
                  <a:lnTo>
                    <a:pt x="18326" y="14238"/>
                  </a:lnTo>
                  <a:lnTo>
                    <a:pt x="18608" y="14450"/>
                  </a:lnTo>
                  <a:lnTo>
                    <a:pt x="18890" y="14661"/>
                  </a:lnTo>
                  <a:lnTo>
                    <a:pt x="19313" y="14802"/>
                  </a:lnTo>
                  <a:lnTo>
                    <a:pt x="20088" y="14802"/>
                  </a:lnTo>
                  <a:lnTo>
                    <a:pt x="20441" y="14732"/>
                  </a:lnTo>
                  <a:lnTo>
                    <a:pt x="20723" y="14520"/>
                  </a:lnTo>
                  <a:lnTo>
                    <a:pt x="20652" y="14661"/>
                  </a:lnTo>
                  <a:lnTo>
                    <a:pt x="20441" y="14872"/>
                  </a:lnTo>
                  <a:lnTo>
                    <a:pt x="19595" y="15436"/>
                  </a:lnTo>
                  <a:lnTo>
                    <a:pt x="18115" y="16141"/>
                  </a:lnTo>
                  <a:lnTo>
                    <a:pt x="18044" y="15718"/>
                  </a:lnTo>
                  <a:lnTo>
                    <a:pt x="17903" y="15436"/>
                  </a:lnTo>
                  <a:lnTo>
                    <a:pt x="17692" y="15084"/>
                  </a:lnTo>
                  <a:lnTo>
                    <a:pt x="17481" y="14872"/>
                  </a:lnTo>
                  <a:lnTo>
                    <a:pt x="17269" y="14732"/>
                  </a:lnTo>
                  <a:lnTo>
                    <a:pt x="16987" y="14591"/>
                  </a:lnTo>
                  <a:lnTo>
                    <a:pt x="16705" y="14450"/>
                  </a:lnTo>
                  <a:lnTo>
                    <a:pt x="15789" y="14450"/>
                  </a:lnTo>
                  <a:lnTo>
                    <a:pt x="15155" y="14591"/>
                  </a:lnTo>
                  <a:lnTo>
                    <a:pt x="14520" y="14872"/>
                  </a:lnTo>
                  <a:lnTo>
                    <a:pt x="13886" y="15225"/>
                  </a:lnTo>
                  <a:lnTo>
                    <a:pt x="13393" y="15648"/>
                  </a:lnTo>
                  <a:lnTo>
                    <a:pt x="12970" y="16071"/>
                  </a:lnTo>
                  <a:lnTo>
                    <a:pt x="12758" y="16494"/>
                  </a:lnTo>
                  <a:lnTo>
                    <a:pt x="12688" y="16776"/>
                  </a:lnTo>
                  <a:lnTo>
                    <a:pt x="12617" y="16987"/>
                  </a:lnTo>
                  <a:lnTo>
                    <a:pt x="12688" y="17198"/>
                  </a:lnTo>
                  <a:lnTo>
                    <a:pt x="12758" y="17339"/>
                  </a:lnTo>
                  <a:lnTo>
                    <a:pt x="12899" y="17551"/>
                  </a:lnTo>
                  <a:lnTo>
                    <a:pt x="13111" y="17692"/>
                  </a:lnTo>
                  <a:lnTo>
                    <a:pt x="13393" y="17833"/>
                  </a:lnTo>
                  <a:lnTo>
                    <a:pt x="13745" y="17974"/>
                  </a:lnTo>
                  <a:lnTo>
                    <a:pt x="14168" y="18044"/>
                  </a:lnTo>
                  <a:lnTo>
                    <a:pt x="14661" y="18115"/>
                  </a:lnTo>
                  <a:lnTo>
                    <a:pt x="14027" y="18467"/>
                  </a:lnTo>
                  <a:lnTo>
                    <a:pt x="13393" y="18820"/>
                  </a:lnTo>
                  <a:lnTo>
                    <a:pt x="12617" y="19172"/>
                  </a:lnTo>
                  <a:lnTo>
                    <a:pt x="11842" y="19454"/>
                  </a:lnTo>
                  <a:lnTo>
                    <a:pt x="11067" y="19665"/>
                  </a:lnTo>
                  <a:lnTo>
                    <a:pt x="10291" y="19806"/>
                  </a:lnTo>
                  <a:lnTo>
                    <a:pt x="9516" y="19877"/>
                  </a:lnTo>
                  <a:lnTo>
                    <a:pt x="8811" y="19736"/>
                  </a:lnTo>
                  <a:lnTo>
                    <a:pt x="9023" y="19383"/>
                  </a:lnTo>
                  <a:lnTo>
                    <a:pt x="9445" y="19031"/>
                  </a:lnTo>
                  <a:lnTo>
                    <a:pt x="9939" y="18679"/>
                  </a:lnTo>
                  <a:lnTo>
                    <a:pt x="10503" y="18397"/>
                  </a:lnTo>
                  <a:lnTo>
                    <a:pt x="11067" y="18256"/>
                  </a:lnTo>
                  <a:lnTo>
                    <a:pt x="11630" y="18115"/>
                  </a:lnTo>
                  <a:lnTo>
                    <a:pt x="11912" y="18185"/>
                  </a:lnTo>
                  <a:lnTo>
                    <a:pt x="12124" y="18185"/>
                  </a:lnTo>
                  <a:lnTo>
                    <a:pt x="12335" y="18326"/>
                  </a:lnTo>
                  <a:lnTo>
                    <a:pt x="12547" y="18467"/>
                  </a:lnTo>
                  <a:lnTo>
                    <a:pt x="12265" y="18185"/>
                  </a:lnTo>
                  <a:lnTo>
                    <a:pt x="11912" y="17974"/>
                  </a:lnTo>
                  <a:lnTo>
                    <a:pt x="11560" y="17833"/>
                  </a:lnTo>
                  <a:lnTo>
                    <a:pt x="11278" y="17692"/>
                  </a:lnTo>
                  <a:lnTo>
                    <a:pt x="10644" y="17621"/>
                  </a:lnTo>
                  <a:lnTo>
                    <a:pt x="10009" y="17692"/>
                  </a:lnTo>
                  <a:lnTo>
                    <a:pt x="9445" y="17903"/>
                  </a:lnTo>
                  <a:lnTo>
                    <a:pt x="8952" y="18185"/>
                  </a:lnTo>
                  <a:lnTo>
                    <a:pt x="8529" y="18538"/>
                  </a:lnTo>
                  <a:lnTo>
                    <a:pt x="8177" y="18961"/>
                  </a:lnTo>
                  <a:lnTo>
                    <a:pt x="7965" y="19383"/>
                  </a:lnTo>
                  <a:lnTo>
                    <a:pt x="7895" y="19877"/>
                  </a:lnTo>
                  <a:lnTo>
                    <a:pt x="7895" y="20229"/>
                  </a:lnTo>
                  <a:lnTo>
                    <a:pt x="8036" y="20441"/>
                  </a:lnTo>
                  <a:lnTo>
                    <a:pt x="8177" y="20582"/>
                  </a:lnTo>
                  <a:lnTo>
                    <a:pt x="8318" y="20793"/>
                  </a:lnTo>
                  <a:lnTo>
                    <a:pt x="8529" y="20864"/>
                  </a:lnTo>
                  <a:lnTo>
                    <a:pt x="8811" y="21005"/>
                  </a:lnTo>
                  <a:lnTo>
                    <a:pt x="9164" y="21075"/>
                  </a:lnTo>
                  <a:lnTo>
                    <a:pt x="10009" y="21075"/>
                  </a:lnTo>
                  <a:lnTo>
                    <a:pt x="11067" y="21005"/>
                  </a:lnTo>
                  <a:lnTo>
                    <a:pt x="10009" y="22062"/>
                  </a:lnTo>
                  <a:lnTo>
                    <a:pt x="9023" y="23260"/>
                  </a:lnTo>
                  <a:lnTo>
                    <a:pt x="8882" y="22908"/>
                  </a:lnTo>
                  <a:lnTo>
                    <a:pt x="8670" y="22626"/>
                  </a:lnTo>
                  <a:lnTo>
                    <a:pt x="8529" y="22414"/>
                  </a:lnTo>
                  <a:lnTo>
                    <a:pt x="8318" y="22203"/>
                  </a:lnTo>
                  <a:lnTo>
                    <a:pt x="8106" y="22062"/>
                  </a:lnTo>
                  <a:lnTo>
                    <a:pt x="7824" y="21991"/>
                  </a:lnTo>
                  <a:lnTo>
                    <a:pt x="7401" y="21921"/>
                  </a:lnTo>
                  <a:lnTo>
                    <a:pt x="6908" y="21991"/>
                  </a:lnTo>
                  <a:lnTo>
                    <a:pt x="6415" y="22132"/>
                  </a:lnTo>
                  <a:lnTo>
                    <a:pt x="5992" y="22414"/>
                  </a:lnTo>
                  <a:lnTo>
                    <a:pt x="5639" y="22767"/>
                  </a:lnTo>
                  <a:lnTo>
                    <a:pt x="5357" y="23119"/>
                  </a:lnTo>
                  <a:lnTo>
                    <a:pt x="5146" y="23542"/>
                  </a:lnTo>
                  <a:lnTo>
                    <a:pt x="5075" y="23965"/>
                  </a:lnTo>
                  <a:lnTo>
                    <a:pt x="5146" y="24388"/>
                  </a:lnTo>
                  <a:lnTo>
                    <a:pt x="5287" y="24599"/>
                  </a:lnTo>
                  <a:lnTo>
                    <a:pt x="5428" y="24811"/>
                  </a:lnTo>
                  <a:lnTo>
                    <a:pt x="5639" y="24952"/>
                  </a:lnTo>
                  <a:lnTo>
                    <a:pt x="5851" y="25093"/>
                  </a:lnTo>
                  <a:lnTo>
                    <a:pt x="6556" y="25375"/>
                  </a:lnTo>
                  <a:lnTo>
                    <a:pt x="7472" y="25516"/>
                  </a:lnTo>
                  <a:lnTo>
                    <a:pt x="7260" y="25868"/>
                  </a:lnTo>
                  <a:lnTo>
                    <a:pt x="7190" y="26291"/>
                  </a:lnTo>
                  <a:lnTo>
                    <a:pt x="7120" y="26643"/>
                  </a:lnTo>
                  <a:lnTo>
                    <a:pt x="7120" y="27066"/>
                  </a:lnTo>
                  <a:lnTo>
                    <a:pt x="7190" y="27278"/>
                  </a:lnTo>
                  <a:lnTo>
                    <a:pt x="7260" y="27348"/>
                  </a:lnTo>
                  <a:lnTo>
                    <a:pt x="7331" y="27419"/>
                  </a:lnTo>
                  <a:lnTo>
                    <a:pt x="7472" y="27419"/>
                  </a:lnTo>
                  <a:lnTo>
                    <a:pt x="7542" y="27278"/>
                  </a:lnTo>
                  <a:lnTo>
                    <a:pt x="7824" y="26996"/>
                  </a:lnTo>
                  <a:lnTo>
                    <a:pt x="7824" y="27419"/>
                  </a:lnTo>
                  <a:lnTo>
                    <a:pt x="7895" y="27771"/>
                  </a:lnTo>
                  <a:lnTo>
                    <a:pt x="7965" y="28124"/>
                  </a:lnTo>
                  <a:lnTo>
                    <a:pt x="8106" y="28405"/>
                  </a:lnTo>
                  <a:lnTo>
                    <a:pt x="8247" y="28617"/>
                  </a:lnTo>
                  <a:lnTo>
                    <a:pt x="8459" y="28828"/>
                  </a:lnTo>
                  <a:lnTo>
                    <a:pt x="8670" y="28899"/>
                  </a:lnTo>
                  <a:lnTo>
                    <a:pt x="8952" y="29040"/>
                  </a:lnTo>
                  <a:lnTo>
                    <a:pt x="9445" y="29040"/>
                  </a:lnTo>
                  <a:lnTo>
                    <a:pt x="9657" y="28969"/>
                  </a:lnTo>
                  <a:lnTo>
                    <a:pt x="9939" y="28828"/>
                  </a:lnTo>
                  <a:lnTo>
                    <a:pt x="10221" y="28687"/>
                  </a:lnTo>
                  <a:lnTo>
                    <a:pt x="10432" y="28476"/>
                  </a:lnTo>
                  <a:lnTo>
                    <a:pt x="10644" y="28194"/>
                  </a:lnTo>
                  <a:lnTo>
                    <a:pt x="10855" y="27842"/>
                  </a:lnTo>
                  <a:lnTo>
                    <a:pt x="10926" y="27489"/>
                  </a:lnTo>
                  <a:lnTo>
                    <a:pt x="10996" y="26855"/>
                  </a:lnTo>
                  <a:lnTo>
                    <a:pt x="10996" y="26079"/>
                  </a:lnTo>
                  <a:lnTo>
                    <a:pt x="10926" y="25304"/>
                  </a:lnTo>
                  <a:lnTo>
                    <a:pt x="10855" y="24599"/>
                  </a:lnTo>
                  <a:lnTo>
                    <a:pt x="10644" y="24035"/>
                  </a:lnTo>
                  <a:lnTo>
                    <a:pt x="10503" y="23824"/>
                  </a:lnTo>
                  <a:lnTo>
                    <a:pt x="10362" y="23754"/>
                  </a:lnTo>
                  <a:lnTo>
                    <a:pt x="10221" y="23754"/>
                  </a:lnTo>
                  <a:lnTo>
                    <a:pt x="10009" y="23824"/>
                  </a:lnTo>
                  <a:lnTo>
                    <a:pt x="10785" y="22978"/>
                  </a:lnTo>
                  <a:lnTo>
                    <a:pt x="11560" y="22132"/>
                  </a:lnTo>
                  <a:lnTo>
                    <a:pt x="11489" y="22555"/>
                  </a:lnTo>
                  <a:lnTo>
                    <a:pt x="11560" y="22908"/>
                  </a:lnTo>
                  <a:lnTo>
                    <a:pt x="11630" y="23190"/>
                  </a:lnTo>
                  <a:lnTo>
                    <a:pt x="11701" y="23472"/>
                  </a:lnTo>
                  <a:lnTo>
                    <a:pt x="11912" y="23613"/>
                  </a:lnTo>
                  <a:lnTo>
                    <a:pt x="12053" y="23754"/>
                  </a:lnTo>
                  <a:lnTo>
                    <a:pt x="12335" y="23894"/>
                  </a:lnTo>
                  <a:lnTo>
                    <a:pt x="12829" y="23894"/>
                  </a:lnTo>
                  <a:lnTo>
                    <a:pt x="13111" y="23824"/>
                  </a:lnTo>
                  <a:lnTo>
                    <a:pt x="13674" y="23613"/>
                  </a:lnTo>
                  <a:lnTo>
                    <a:pt x="14238" y="23260"/>
                  </a:lnTo>
                  <a:lnTo>
                    <a:pt x="14661" y="22767"/>
                  </a:lnTo>
                  <a:lnTo>
                    <a:pt x="14873" y="22344"/>
                  </a:lnTo>
                  <a:lnTo>
                    <a:pt x="15014" y="21991"/>
                  </a:lnTo>
                  <a:lnTo>
                    <a:pt x="15155" y="21639"/>
                  </a:lnTo>
                  <a:lnTo>
                    <a:pt x="15155" y="21357"/>
                  </a:lnTo>
                  <a:lnTo>
                    <a:pt x="15155" y="20793"/>
                  </a:lnTo>
                  <a:lnTo>
                    <a:pt x="15084" y="20300"/>
                  </a:lnTo>
                  <a:lnTo>
                    <a:pt x="15084" y="19806"/>
                  </a:lnTo>
                  <a:lnTo>
                    <a:pt x="15084" y="19595"/>
                  </a:lnTo>
                  <a:lnTo>
                    <a:pt x="15155" y="19383"/>
                  </a:lnTo>
                  <a:lnTo>
                    <a:pt x="15296" y="19172"/>
                  </a:lnTo>
                  <a:lnTo>
                    <a:pt x="15578" y="18890"/>
                  </a:lnTo>
                  <a:lnTo>
                    <a:pt x="15859" y="18608"/>
                  </a:lnTo>
                  <a:lnTo>
                    <a:pt x="16282" y="18397"/>
                  </a:lnTo>
                  <a:lnTo>
                    <a:pt x="16000" y="19243"/>
                  </a:lnTo>
                  <a:lnTo>
                    <a:pt x="15930" y="19524"/>
                  </a:lnTo>
                  <a:lnTo>
                    <a:pt x="15930" y="19877"/>
                  </a:lnTo>
                  <a:lnTo>
                    <a:pt x="15930" y="20088"/>
                  </a:lnTo>
                  <a:lnTo>
                    <a:pt x="16000" y="20300"/>
                  </a:lnTo>
                  <a:lnTo>
                    <a:pt x="16141" y="20441"/>
                  </a:lnTo>
                  <a:lnTo>
                    <a:pt x="16282" y="20511"/>
                  </a:lnTo>
                  <a:lnTo>
                    <a:pt x="16494" y="20582"/>
                  </a:lnTo>
                  <a:lnTo>
                    <a:pt x="17199" y="20582"/>
                  </a:lnTo>
                  <a:lnTo>
                    <a:pt x="17763" y="20370"/>
                  </a:lnTo>
                  <a:lnTo>
                    <a:pt x="18326" y="20088"/>
                  </a:lnTo>
                  <a:lnTo>
                    <a:pt x="18890" y="19736"/>
                  </a:lnTo>
                  <a:lnTo>
                    <a:pt x="19384" y="19313"/>
                  </a:lnTo>
                  <a:lnTo>
                    <a:pt x="19807" y="18820"/>
                  </a:lnTo>
                  <a:lnTo>
                    <a:pt x="20159" y="18326"/>
                  </a:lnTo>
                  <a:lnTo>
                    <a:pt x="20300" y="17833"/>
                  </a:lnTo>
                  <a:lnTo>
                    <a:pt x="20300" y="17621"/>
                  </a:lnTo>
                  <a:lnTo>
                    <a:pt x="20229" y="17410"/>
                  </a:lnTo>
                  <a:lnTo>
                    <a:pt x="20159" y="17128"/>
                  </a:lnTo>
                  <a:lnTo>
                    <a:pt x="20018" y="16917"/>
                  </a:lnTo>
                  <a:lnTo>
                    <a:pt x="19736" y="16705"/>
                  </a:lnTo>
                  <a:lnTo>
                    <a:pt x="19454" y="16564"/>
                  </a:lnTo>
                  <a:lnTo>
                    <a:pt x="20582" y="15930"/>
                  </a:lnTo>
                  <a:lnTo>
                    <a:pt x="21357" y="15436"/>
                  </a:lnTo>
                  <a:lnTo>
                    <a:pt x="21639" y="15154"/>
                  </a:lnTo>
                  <a:lnTo>
                    <a:pt x="21992" y="14802"/>
                  </a:lnTo>
                  <a:lnTo>
                    <a:pt x="22837" y="13745"/>
                  </a:lnTo>
                  <a:lnTo>
                    <a:pt x="22133" y="15366"/>
                  </a:lnTo>
                  <a:lnTo>
                    <a:pt x="21357" y="16987"/>
                  </a:lnTo>
                  <a:lnTo>
                    <a:pt x="19666" y="20088"/>
                  </a:lnTo>
                  <a:lnTo>
                    <a:pt x="16212" y="26220"/>
                  </a:lnTo>
                  <a:lnTo>
                    <a:pt x="15507" y="27630"/>
                  </a:lnTo>
                  <a:lnTo>
                    <a:pt x="14873" y="29040"/>
                  </a:lnTo>
                  <a:lnTo>
                    <a:pt x="14168" y="30450"/>
                  </a:lnTo>
                  <a:lnTo>
                    <a:pt x="13745" y="31154"/>
                  </a:lnTo>
                  <a:lnTo>
                    <a:pt x="13322" y="31789"/>
                  </a:lnTo>
                  <a:lnTo>
                    <a:pt x="12758" y="32494"/>
                  </a:lnTo>
                  <a:lnTo>
                    <a:pt x="12053" y="33128"/>
                  </a:lnTo>
                  <a:lnTo>
                    <a:pt x="11278" y="33833"/>
                  </a:lnTo>
                  <a:lnTo>
                    <a:pt x="10432" y="34467"/>
                  </a:lnTo>
                  <a:lnTo>
                    <a:pt x="9657" y="34961"/>
                  </a:lnTo>
                  <a:lnTo>
                    <a:pt x="9023" y="35313"/>
                  </a:lnTo>
                  <a:lnTo>
                    <a:pt x="8600" y="35524"/>
                  </a:lnTo>
                  <a:lnTo>
                    <a:pt x="8388" y="35524"/>
                  </a:lnTo>
                  <a:lnTo>
                    <a:pt x="8388" y="35383"/>
                  </a:lnTo>
                  <a:lnTo>
                    <a:pt x="8247" y="35313"/>
                  </a:lnTo>
                  <a:lnTo>
                    <a:pt x="7754" y="35383"/>
                  </a:lnTo>
                  <a:lnTo>
                    <a:pt x="6979" y="35524"/>
                  </a:lnTo>
                  <a:lnTo>
                    <a:pt x="6062" y="35877"/>
                  </a:lnTo>
                  <a:lnTo>
                    <a:pt x="5146" y="36300"/>
                  </a:lnTo>
                  <a:lnTo>
                    <a:pt x="4300" y="36793"/>
                  </a:lnTo>
                  <a:lnTo>
                    <a:pt x="3948" y="37005"/>
                  </a:lnTo>
                  <a:lnTo>
                    <a:pt x="3666" y="37287"/>
                  </a:lnTo>
                  <a:lnTo>
                    <a:pt x="3454" y="37568"/>
                  </a:lnTo>
                  <a:lnTo>
                    <a:pt x="3313" y="37780"/>
                  </a:lnTo>
                  <a:lnTo>
                    <a:pt x="3243" y="38203"/>
                  </a:lnTo>
                  <a:lnTo>
                    <a:pt x="3172" y="38555"/>
                  </a:lnTo>
                  <a:lnTo>
                    <a:pt x="3172" y="38837"/>
                  </a:lnTo>
                  <a:lnTo>
                    <a:pt x="3243" y="39049"/>
                  </a:lnTo>
                  <a:lnTo>
                    <a:pt x="3313" y="39260"/>
                  </a:lnTo>
                  <a:lnTo>
                    <a:pt x="3454" y="39401"/>
                  </a:lnTo>
                  <a:lnTo>
                    <a:pt x="3666" y="39472"/>
                  </a:lnTo>
                  <a:lnTo>
                    <a:pt x="3877" y="39542"/>
                  </a:lnTo>
                  <a:lnTo>
                    <a:pt x="4300" y="39612"/>
                  </a:lnTo>
                  <a:lnTo>
                    <a:pt x="4864" y="39472"/>
                  </a:lnTo>
                  <a:lnTo>
                    <a:pt x="5428" y="39260"/>
                  </a:lnTo>
                  <a:lnTo>
                    <a:pt x="5992" y="38978"/>
                  </a:lnTo>
                  <a:lnTo>
                    <a:pt x="4935" y="40176"/>
                  </a:lnTo>
                  <a:lnTo>
                    <a:pt x="4089" y="41093"/>
                  </a:lnTo>
                  <a:lnTo>
                    <a:pt x="3172" y="41868"/>
                  </a:lnTo>
                  <a:lnTo>
                    <a:pt x="1974" y="42714"/>
                  </a:lnTo>
                  <a:lnTo>
                    <a:pt x="1551" y="43066"/>
                  </a:lnTo>
                  <a:lnTo>
                    <a:pt x="1058" y="43630"/>
                  </a:lnTo>
                  <a:lnTo>
                    <a:pt x="705" y="44194"/>
                  </a:lnTo>
                  <a:lnTo>
                    <a:pt x="424" y="44758"/>
                  </a:lnTo>
                  <a:lnTo>
                    <a:pt x="353" y="45040"/>
                  </a:lnTo>
                  <a:lnTo>
                    <a:pt x="353" y="45322"/>
                  </a:lnTo>
                  <a:lnTo>
                    <a:pt x="424" y="45533"/>
                  </a:lnTo>
                  <a:lnTo>
                    <a:pt x="494" y="45745"/>
                  </a:lnTo>
                  <a:lnTo>
                    <a:pt x="705" y="45886"/>
                  </a:lnTo>
                  <a:lnTo>
                    <a:pt x="1058" y="45956"/>
                  </a:lnTo>
                  <a:lnTo>
                    <a:pt x="1410" y="45956"/>
                  </a:lnTo>
                  <a:lnTo>
                    <a:pt x="1974" y="45886"/>
                  </a:lnTo>
                  <a:lnTo>
                    <a:pt x="1622" y="47013"/>
                  </a:lnTo>
                  <a:lnTo>
                    <a:pt x="1340" y="48141"/>
                  </a:lnTo>
                  <a:lnTo>
                    <a:pt x="987" y="48282"/>
                  </a:lnTo>
                  <a:lnTo>
                    <a:pt x="705" y="48494"/>
                  </a:lnTo>
                  <a:lnTo>
                    <a:pt x="424" y="48705"/>
                  </a:lnTo>
                  <a:lnTo>
                    <a:pt x="212" y="48987"/>
                  </a:lnTo>
                  <a:lnTo>
                    <a:pt x="1" y="49833"/>
                  </a:lnTo>
                  <a:lnTo>
                    <a:pt x="1" y="50256"/>
                  </a:lnTo>
                  <a:lnTo>
                    <a:pt x="71" y="50679"/>
                  </a:lnTo>
                  <a:lnTo>
                    <a:pt x="212" y="51031"/>
                  </a:lnTo>
                  <a:lnTo>
                    <a:pt x="494" y="51313"/>
                  </a:lnTo>
                  <a:lnTo>
                    <a:pt x="917" y="51524"/>
                  </a:lnTo>
                  <a:lnTo>
                    <a:pt x="1481" y="51595"/>
                  </a:lnTo>
                  <a:lnTo>
                    <a:pt x="2045" y="51524"/>
                  </a:lnTo>
                  <a:lnTo>
                    <a:pt x="2468" y="51383"/>
                  </a:lnTo>
                  <a:lnTo>
                    <a:pt x="2820" y="51172"/>
                  </a:lnTo>
                  <a:lnTo>
                    <a:pt x="3031" y="50820"/>
                  </a:lnTo>
                  <a:lnTo>
                    <a:pt x="3243" y="50397"/>
                  </a:lnTo>
                  <a:lnTo>
                    <a:pt x="3384" y="49974"/>
                  </a:lnTo>
                  <a:lnTo>
                    <a:pt x="3454" y="49057"/>
                  </a:lnTo>
                  <a:lnTo>
                    <a:pt x="3313" y="48634"/>
                  </a:lnTo>
                  <a:lnTo>
                    <a:pt x="3102" y="48282"/>
                  </a:lnTo>
                  <a:lnTo>
                    <a:pt x="2820" y="48000"/>
                  </a:lnTo>
                  <a:lnTo>
                    <a:pt x="2468" y="47789"/>
                  </a:lnTo>
                  <a:lnTo>
                    <a:pt x="2750" y="46731"/>
                  </a:lnTo>
                  <a:lnTo>
                    <a:pt x="3102" y="45745"/>
                  </a:lnTo>
                  <a:lnTo>
                    <a:pt x="3243" y="46027"/>
                  </a:lnTo>
                  <a:lnTo>
                    <a:pt x="3454" y="46309"/>
                  </a:lnTo>
                  <a:lnTo>
                    <a:pt x="3666" y="46520"/>
                  </a:lnTo>
                  <a:lnTo>
                    <a:pt x="3877" y="46661"/>
                  </a:lnTo>
                  <a:lnTo>
                    <a:pt x="4159" y="46802"/>
                  </a:lnTo>
                  <a:lnTo>
                    <a:pt x="5005" y="46802"/>
                  </a:lnTo>
                  <a:lnTo>
                    <a:pt x="5569" y="46590"/>
                  </a:lnTo>
                  <a:lnTo>
                    <a:pt x="6062" y="46168"/>
                  </a:lnTo>
                  <a:lnTo>
                    <a:pt x="6274" y="45956"/>
                  </a:lnTo>
                  <a:lnTo>
                    <a:pt x="6485" y="45674"/>
                  </a:lnTo>
                  <a:lnTo>
                    <a:pt x="6556" y="45392"/>
                  </a:lnTo>
                  <a:lnTo>
                    <a:pt x="6626" y="45110"/>
                  </a:lnTo>
                  <a:lnTo>
                    <a:pt x="6697" y="44758"/>
                  </a:lnTo>
                  <a:lnTo>
                    <a:pt x="6626" y="44405"/>
                  </a:lnTo>
                  <a:lnTo>
                    <a:pt x="6485" y="44123"/>
                  </a:lnTo>
                  <a:lnTo>
                    <a:pt x="6274" y="43842"/>
                  </a:lnTo>
                  <a:lnTo>
                    <a:pt x="5851" y="43278"/>
                  </a:lnTo>
                  <a:lnTo>
                    <a:pt x="5710" y="43066"/>
                  </a:lnTo>
                  <a:lnTo>
                    <a:pt x="5569" y="42714"/>
                  </a:lnTo>
                  <a:lnTo>
                    <a:pt x="4864" y="42220"/>
                  </a:lnTo>
                  <a:lnTo>
                    <a:pt x="5569" y="41093"/>
                  </a:lnTo>
                  <a:lnTo>
                    <a:pt x="6344" y="40035"/>
                  </a:lnTo>
                  <a:lnTo>
                    <a:pt x="6203" y="40458"/>
                  </a:lnTo>
                  <a:lnTo>
                    <a:pt x="6133" y="40881"/>
                  </a:lnTo>
                  <a:lnTo>
                    <a:pt x="6133" y="41304"/>
                  </a:lnTo>
                  <a:lnTo>
                    <a:pt x="6133" y="41586"/>
                  </a:lnTo>
                  <a:lnTo>
                    <a:pt x="6274" y="41868"/>
                  </a:lnTo>
                  <a:lnTo>
                    <a:pt x="6415" y="42150"/>
                  </a:lnTo>
                  <a:lnTo>
                    <a:pt x="6556" y="42291"/>
                  </a:lnTo>
                  <a:lnTo>
                    <a:pt x="6767" y="42432"/>
                  </a:lnTo>
                  <a:lnTo>
                    <a:pt x="6979" y="42502"/>
                  </a:lnTo>
                  <a:lnTo>
                    <a:pt x="7190" y="42502"/>
                  </a:lnTo>
                  <a:lnTo>
                    <a:pt x="7472" y="42432"/>
                  </a:lnTo>
                  <a:lnTo>
                    <a:pt x="7683" y="42291"/>
                  </a:lnTo>
                  <a:lnTo>
                    <a:pt x="7965" y="42150"/>
                  </a:lnTo>
                  <a:lnTo>
                    <a:pt x="8177" y="41868"/>
                  </a:lnTo>
                  <a:lnTo>
                    <a:pt x="8459" y="41445"/>
                  </a:lnTo>
                  <a:lnTo>
                    <a:pt x="8670" y="41022"/>
                  </a:lnTo>
                  <a:lnTo>
                    <a:pt x="8811" y="40529"/>
                  </a:lnTo>
                  <a:lnTo>
                    <a:pt x="8811" y="40035"/>
                  </a:lnTo>
                  <a:lnTo>
                    <a:pt x="8811" y="39542"/>
                  </a:lnTo>
                  <a:lnTo>
                    <a:pt x="8741" y="39049"/>
                  </a:lnTo>
                  <a:lnTo>
                    <a:pt x="8600" y="38062"/>
                  </a:lnTo>
                  <a:lnTo>
                    <a:pt x="8600" y="37568"/>
                  </a:lnTo>
                  <a:lnTo>
                    <a:pt x="8670" y="37146"/>
                  </a:lnTo>
                  <a:lnTo>
                    <a:pt x="8952" y="36582"/>
                  </a:lnTo>
                  <a:lnTo>
                    <a:pt x="9375" y="36018"/>
                  </a:lnTo>
                  <a:lnTo>
                    <a:pt x="9939" y="35454"/>
                  </a:lnTo>
                  <a:lnTo>
                    <a:pt x="10573" y="34890"/>
                  </a:lnTo>
                  <a:lnTo>
                    <a:pt x="11842" y="33762"/>
                  </a:lnTo>
                  <a:lnTo>
                    <a:pt x="12829" y="32776"/>
                  </a:lnTo>
                  <a:lnTo>
                    <a:pt x="12124" y="34608"/>
                  </a:lnTo>
                  <a:lnTo>
                    <a:pt x="11419" y="36370"/>
                  </a:lnTo>
                  <a:lnTo>
                    <a:pt x="10785" y="38203"/>
                  </a:lnTo>
                  <a:lnTo>
                    <a:pt x="10221" y="40035"/>
                  </a:lnTo>
                  <a:lnTo>
                    <a:pt x="9798" y="41868"/>
                  </a:lnTo>
                  <a:lnTo>
                    <a:pt x="9445" y="43771"/>
                  </a:lnTo>
                  <a:lnTo>
                    <a:pt x="9164" y="45674"/>
                  </a:lnTo>
                  <a:lnTo>
                    <a:pt x="9023" y="47577"/>
                  </a:lnTo>
                  <a:lnTo>
                    <a:pt x="9023" y="49551"/>
                  </a:lnTo>
                  <a:lnTo>
                    <a:pt x="8952" y="51383"/>
                  </a:lnTo>
                  <a:lnTo>
                    <a:pt x="8811" y="53357"/>
                  </a:lnTo>
                  <a:lnTo>
                    <a:pt x="8685" y="54492"/>
                  </a:lnTo>
                  <a:lnTo>
                    <a:pt x="8670" y="54485"/>
                  </a:lnTo>
                  <a:lnTo>
                    <a:pt x="8529" y="54485"/>
                  </a:lnTo>
                  <a:lnTo>
                    <a:pt x="8318" y="54555"/>
                  </a:lnTo>
                  <a:lnTo>
                    <a:pt x="8106" y="54696"/>
                  </a:lnTo>
                  <a:lnTo>
                    <a:pt x="7683" y="55119"/>
                  </a:lnTo>
                  <a:lnTo>
                    <a:pt x="7190" y="55683"/>
                  </a:lnTo>
                  <a:lnTo>
                    <a:pt x="6697" y="56317"/>
                  </a:lnTo>
                  <a:lnTo>
                    <a:pt x="6344" y="56952"/>
                  </a:lnTo>
                  <a:lnTo>
                    <a:pt x="6133" y="57445"/>
                  </a:lnTo>
                  <a:lnTo>
                    <a:pt x="6062" y="57656"/>
                  </a:lnTo>
                  <a:lnTo>
                    <a:pt x="6062" y="57797"/>
                  </a:lnTo>
                  <a:lnTo>
                    <a:pt x="6133" y="58150"/>
                  </a:lnTo>
                  <a:lnTo>
                    <a:pt x="6274" y="58432"/>
                  </a:lnTo>
                  <a:lnTo>
                    <a:pt x="6415" y="58573"/>
                  </a:lnTo>
                  <a:lnTo>
                    <a:pt x="6556" y="58714"/>
                  </a:lnTo>
                  <a:lnTo>
                    <a:pt x="6767" y="58784"/>
                  </a:lnTo>
                  <a:lnTo>
                    <a:pt x="6979" y="58855"/>
                  </a:lnTo>
                  <a:lnTo>
                    <a:pt x="7472" y="58714"/>
                  </a:lnTo>
                  <a:lnTo>
                    <a:pt x="7965" y="58502"/>
                  </a:lnTo>
                  <a:lnTo>
                    <a:pt x="8459" y="58150"/>
                  </a:lnTo>
                  <a:lnTo>
                    <a:pt x="8882" y="57727"/>
                  </a:lnTo>
                  <a:lnTo>
                    <a:pt x="9234" y="57304"/>
                  </a:lnTo>
                  <a:lnTo>
                    <a:pt x="9164" y="57938"/>
                  </a:lnTo>
                  <a:lnTo>
                    <a:pt x="9023" y="58784"/>
                  </a:lnTo>
                  <a:lnTo>
                    <a:pt x="8811" y="59771"/>
                  </a:lnTo>
                  <a:lnTo>
                    <a:pt x="8670" y="60758"/>
                  </a:lnTo>
                  <a:lnTo>
                    <a:pt x="8670" y="61251"/>
                  </a:lnTo>
                  <a:lnTo>
                    <a:pt x="8741" y="61674"/>
                  </a:lnTo>
                  <a:lnTo>
                    <a:pt x="8811" y="62027"/>
                  </a:lnTo>
                  <a:lnTo>
                    <a:pt x="8952" y="62379"/>
                  </a:lnTo>
                  <a:lnTo>
                    <a:pt x="9234" y="62590"/>
                  </a:lnTo>
                  <a:lnTo>
                    <a:pt x="9586" y="62661"/>
                  </a:lnTo>
                  <a:lnTo>
                    <a:pt x="10009" y="62661"/>
                  </a:lnTo>
                  <a:lnTo>
                    <a:pt x="10573" y="62520"/>
                  </a:lnTo>
                  <a:lnTo>
                    <a:pt x="11067" y="62308"/>
                  </a:lnTo>
                  <a:lnTo>
                    <a:pt x="11489" y="61956"/>
                  </a:lnTo>
                  <a:lnTo>
                    <a:pt x="11771" y="61604"/>
                  </a:lnTo>
                  <a:lnTo>
                    <a:pt x="11912" y="61181"/>
                  </a:lnTo>
                  <a:lnTo>
                    <a:pt x="12053" y="60687"/>
                  </a:lnTo>
                  <a:lnTo>
                    <a:pt x="12053" y="60194"/>
                  </a:lnTo>
                  <a:lnTo>
                    <a:pt x="11983" y="59630"/>
                  </a:lnTo>
                  <a:lnTo>
                    <a:pt x="11842" y="59066"/>
                  </a:lnTo>
                  <a:lnTo>
                    <a:pt x="11560" y="57938"/>
                  </a:lnTo>
                  <a:lnTo>
                    <a:pt x="11208" y="56881"/>
                  </a:lnTo>
                  <a:lnTo>
                    <a:pt x="10855" y="55965"/>
                  </a:lnTo>
                  <a:lnTo>
                    <a:pt x="10785" y="55542"/>
                  </a:lnTo>
                  <a:lnTo>
                    <a:pt x="10714" y="55190"/>
                  </a:lnTo>
                  <a:lnTo>
                    <a:pt x="10714" y="55190"/>
                  </a:lnTo>
                  <a:lnTo>
                    <a:pt x="10996" y="55331"/>
                  </a:lnTo>
                  <a:lnTo>
                    <a:pt x="11349" y="55471"/>
                  </a:lnTo>
                  <a:lnTo>
                    <a:pt x="12335" y="55471"/>
                  </a:lnTo>
                  <a:lnTo>
                    <a:pt x="12617" y="55401"/>
                  </a:lnTo>
                  <a:lnTo>
                    <a:pt x="13252" y="55119"/>
                  </a:lnTo>
                  <a:lnTo>
                    <a:pt x="13815" y="54696"/>
                  </a:lnTo>
                  <a:lnTo>
                    <a:pt x="14309" y="54203"/>
                  </a:lnTo>
                  <a:lnTo>
                    <a:pt x="14732" y="53639"/>
                  </a:lnTo>
                  <a:lnTo>
                    <a:pt x="15084" y="53005"/>
                  </a:lnTo>
                  <a:lnTo>
                    <a:pt x="15296" y="53357"/>
                  </a:lnTo>
                  <a:lnTo>
                    <a:pt x="15437" y="53568"/>
                  </a:lnTo>
                  <a:lnTo>
                    <a:pt x="15648" y="53709"/>
                  </a:lnTo>
                  <a:lnTo>
                    <a:pt x="15789" y="53709"/>
                  </a:lnTo>
                  <a:lnTo>
                    <a:pt x="15930" y="53639"/>
                  </a:lnTo>
                  <a:lnTo>
                    <a:pt x="16000" y="53498"/>
                  </a:lnTo>
                  <a:lnTo>
                    <a:pt x="16071" y="53145"/>
                  </a:lnTo>
                  <a:lnTo>
                    <a:pt x="16141" y="52652"/>
                  </a:lnTo>
                  <a:lnTo>
                    <a:pt x="16071" y="52229"/>
                  </a:lnTo>
                  <a:lnTo>
                    <a:pt x="16000" y="52159"/>
                  </a:lnTo>
                  <a:lnTo>
                    <a:pt x="15859" y="52088"/>
                  </a:lnTo>
                  <a:lnTo>
                    <a:pt x="15718" y="52159"/>
                  </a:lnTo>
                  <a:lnTo>
                    <a:pt x="15578" y="52300"/>
                  </a:lnTo>
                  <a:lnTo>
                    <a:pt x="15507" y="52018"/>
                  </a:lnTo>
                  <a:lnTo>
                    <a:pt x="15366" y="51665"/>
                  </a:lnTo>
                  <a:lnTo>
                    <a:pt x="15789" y="51806"/>
                  </a:lnTo>
                  <a:lnTo>
                    <a:pt x="16635" y="51806"/>
                  </a:lnTo>
                  <a:lnTo>
                    <a:pt x="17058" y="51665"/>
                  </a:lnTo>
                  <a:lnTo>
                    <a:pt x="17481" y="51454"/>
                  </a:lnTo>
                  <a:lnTo>
                    <a:pt x="17763" y="51172"/>
                  </a:lnTo>
                  <a:lnTo>
                    <a:pt x="17833" y="51031"/>
                  </a:lnTo>
                  <a:lnTo>
                    <a:pt x="17903" y="50820"/>
                  </a:lnTo>
                  <a:lnTo>
                    <a:pt x="17903" y="50538"/>
                  </a:lnTo>
                  <a:lnTo>
                    <a:pt x="17903" y="50326"/>
                  </a:lnTo>
                  <a:lnTo>
                    <a:pt x="17833" y="50115"/>
                  </a:lnTo>
                  <a:lnTo>
                    <a:pt x="17692" y="49903"/>
                  </a:lnTo>
                  <a:lnTo>
                    <a:pt x="17551" y="49762"/>
                  </a:lnTo>
                  <a:lnTo>
                    <a:pt x="17340" y="49621"/>
                  </a:lnTo>
                  <a:lnTo>
                    <a:pt x="16776" y="49480"/>
                  </a:lnTo>
                  <a:lnTo>
                    <a:pt x="16212" y="49410"/>
                  </a:lnTo>
                  <a:lnTo>
                    <a:pt x="15155" y="49480"/>
                  </a:lnTo>
                  <a:lnTo>
                    <a:pt x="14661" y="49551"/>
                  </a:lnTo>
                  <a:lnTo>
                    <a:pt x="14520" y="49410"/>
                  </a:lnTo>
                  <a:lnTo>
                    <a:pt x="14450" y="49057"/>
                  </a:lnTo>
                  <a:lnTo>
                    <a:pt x="14238" y="48212"/>
                  </a:lnTo>
                  <a:lnTo>
                    <a:pt x="13956" y="46943"/>
                  </a:lnTo>
                  <a:lnTo>
                    <a:pt x="14450" y="47084"/>
                  </a:lnTo>
                  <a:lnTo>
                    <a:pt x="14873" y="47154"/>
                  </a:lnTo>
                  <a:lnTo>
                    <a:pt x="15225" y="47154"/>
                  </a:lnTo>
                  <a:lnTo>
                    <a:pt x="15578" y="47013"/>
                  </a:lnTo>
                  <a:lnTo>
                    <a:pt x="15789" y="46872"/>
                  </a:lnTo>
                  <a:lnTo>
                    <a:pt x="16000" y="46590"/>
                  </a:lnTo>
                  <a:lnTo>
                    <a:pt x="16141" y="46309"/>
                  </a:lnTo>
                  <a:lnTo>
                    <a:pt x="16212" y="46027"/>
                  </a:lnTo>
                  <a:lnTo>
                    <a:pt x="16212" y="45674"/>
                  </a:lnTo>
                  <a:lnTo>
                    <a:pt x="16141" y="45322"/>
                  </a:lnTo>
                  <a:lnTo>
                    <a:pt x="16071" y="44969"/>
                  </a:lnTo>
                  <a:lnTo>
                    <a:pt x="15859" y="44617"/>
                  </a:lnTo>
                  <a:lnTo>
                    <a:pt x="15648" y="44264"/>
                  </a:lnTo>
                  <a:lnTo>
                    <a:pt x="15366" y="43912"/>
                  </a:lnTo>
                  <a:lnTo>
                    <a:pt x="15084" y="43630"/>
                  </a:lnTo>
                  <a:lnTo>
                    <a:pt x="14661" y="43419"/>
                  </a:lnTo>
                  <a:lnTo>
                    <a:pt x="14238" y="43278"/>
                  </a:lnTo>
                  <a:lnTo>
                    <a:pt x="13886" y="43207"/>
                  </a:lnTo>
                  <a:lnTo>
                    <a:pt x="13111" y="43207"/>
                  </a:lnTo>
                  <a:lnTo>
                    <a:pt x="12829" y="43137"/>
                  </a:lnTo>
                  <a:lnTo>
                    <a:pt x="12476" y="43066"/>
                  </a:lnTo>
                  <a:lnTo>
                    <a:pt x="12194" y="42855"/>
                  </a:lnTo>
                  <a:lnTo>
                    <a:pt x="11912" y="42502"/>
                  </a:lnTo>
                  <a:lnTo>
                    <a:pt x="11701" y="42150"/>
                  </a:lnTo>
                  <a:lnTo>
                    <a:pt x="11630" y="41727"/>
                  </a:lnTo>
                  <a:lnTo>
                    <a:pt x="11560" y="41375"/>
                  </a:lnTo>
                  <a:lnTo>
                    <a:pt x="11630" y="40952"/>
                  </a:lnTo>
                  <a:lnTo>
                    <a:pt x="11842" y="40176"/>
                  </a:lnTo>
                  <a:lnTo>
                    <a:pt x="12124" y="39331"/>
                  </a:lnTo>
                  <a:lnTo>
                    <a:pt x="12829" y="37146"/>
                  </a:lnTo>
                  <a:lnTo>
                    <a:pt x="13674" y="35031"/>
                  </a:lnTo>
                  <a:lnTo>
                    <a:pt x="14591" y="32987"/>
                  </a:lnTo>
                  <a:lnTo>
                    <a:pt x="15648" y="30943"/>
                  </a:lnTo>
                  <a:lnTo>
                    <a:pt x="16705" y="28899"/>
                  </a:lnTo>
                  <a:lnTo>
                    <a:pt x="17763" y="26925"/>
                  </a:lnTo>
                  <a:lnTo>
                    <a:pt x="20018" y="22908"/>
                  </a:lnTo>
                  <a:lnTo>
                    <a:pt x="19877" y="23542"/>
                  </a:lnTo>
                  <a:lnTo>
                    <a:pt x="19807" y="24247"/>
                  </a:lnTo>
                  <a:lnTo>
                    <a:pt x="19736" y="25657"/>
                  </a:lnTo>
                  <a:lnTo>
                    <a:pt x="19736" y="26361"/>
                  </a:lnTo>
                  <a:lnTo>
                    <a:pt x="19595" y="26996"/>
                  </a:lnTo>
                  <a:lnTo>
                    <a:pt x="19525" y="27560"/>
                  </a:lnTo>
                  <a:lnTo>
                    <a:pt x="19313" y="28053"/>
                  </a:lnTo>
                  <a:lnTo>
                    <a:pt x="19031" y="28405"/>
                  </a:lnTo>
                  <a:lnTo>
                    <a:pt x="18608" y="28828"/>
                  </a:lnTo>
                  <a:lnTo>
                    <a:pt x="18256" y="29181"/>
                  </a:lnTo>
                  <a:lnTo>
                    <a:pt x="17833" y="29533"/>
                  </a:lnTo>
                  <a:lnTo>
                    <a:pt x="17481" y="29956"/>
                  </a:lnTo>
                  <a:lnTo>
                    <a:pt x="17410" y="30238"/>
                  </a:lnTo>
                  <a:lnTo>
                    <a:pt x="17340" y="30450"/>
                  </a:lnTo>
                  <a:lnTo>
                    <a:pt x="17340" y="30731"/>
                  </a:lnTo>
                  <a:lnTo>
                    <a:pt x="17340" y="31013"/>
                  </a:lnTo>
                  <a:lnTo>
                    <a:pt x="17481" y="31295"/>
                  </a:lnTo>
                  <a:lnTo>
                    <a:pt x="17622" y="31577"/>
                  </a:lnTo>
                  <a:lnTo>
                    <a:pt x="17833" y="31789"/>
                  </a:lnTo>
                  <a:lnTo>
                    <a:pt x="17974" y="32000"/>
                  </a:lnTo>
                  <a:lnTo>
                    <a:pt x="18185" y="32071"/>
                  </a:lnTo>
                  <a:lnTo>
                    <a:pt x="18397" y="32141"/>
                  </a:lnTo>
                  <a:lnTo>
                    <a:pt x="18608" y="32141"/>
                  </a:lnTo>
                  <a:lnTo>
                    <a:pt x="18749" y="32071"/>
                  </a:lnTo>
                  <a:lnTo>
                    <a:pt x="19172" y="31859"/>
                  </a:lnTo>
                  <a:lnTo>
                    <a:pt x="19525" y="31577"/>
                  </a:lnTo>
                  <a:lnTo>
                    <a:pt x="19807" y="31225"/>
                  </a:lnTo>
                  <a:lnTo>
                    <a:pt x="20370" y="30450"/>
                  </a:lnTo>
                  <a:lnTo>
                    <a:pt x="21146" y="32564"/>
                  </a:lnTo>
                  <a:lnTo>
                    <a:pt x="20511" y="32705"/>
                  </a:lnTo>
                  <a:lnTo>
                    <a:pt x="20088" y="32916"/>
                  </a:lnTo>
                  <a:lnTo>
                    <a:pt x="19666" y="33198"/>
                  </a:lnTo>
                  <a:lnTo>
                    <a:pt x="19384" y="33551"/>
                  </a:lnTo>
                  <a:lnTo>
                    <a:pt x="19172" y="33903"/>
                  </a:lnTo>
                  <a:lnTo>
                    <a:pt x="19031" y="34256"/>
                  </a:lnTo>
                  <a:lnTo>
                    <a:pt x="19031" y="34608"/>
                  </a:lnTo>
                  <a:lnTo>
                    <a:pt x="19102" y="34961"/>
                  </a:lnTo>
                  <a:lnTo>
                    <a:pt x="19172" y="35242"/>
                  </a:lnTo>
                  <a:lnTo>
                    <a:pt x="19384" y="35454"/>
                  </a:lnTo>
                  <a:lnTo>
                    <a:pt x="19595" y="35665"/>
                  </a:lnTo>
                  <a:lnTo>
                    <a:pt x="19948" y="35806"/>
                  </a:lnTo>
                  <a:lnTo>
                    <a:pt x="20300" y="35806"/>
                  </a:lnTo>
                  <a:lnTo>
                    <a:pt x="20723" y="35736"/>
                  </a:lnTo>
                  <a:lnTo>
                    <a:pt x="21216" y="35595"/>
                  </a:lnTo>
                  <a:lnTo>
                    <a:pt x="21780" y="35242"/>
                  </a:lnTo>
                  <a:lnTo>
                    <a:pt x="21780" y="35736"/>
                  </a:lnTo>
                  <a:lnTo>
                    <a:pt x="21780" y="36159"/>
                  </a:lnTo>
                  <a:lnTo>
                    <a:pt x="21639" y="36441"/>
                  </a:lnTo>
                  <a:lnTo>
                    <a:pt x="21498" y="36723"/>
                  </a:lnTo>
                  <a:lnTo>
                    <a:pt x="21287" y="36934"/>
                  </a:lnTo>
                  <a:lnTo>
                    <a:pt x="21075" y="37075"/>
                  </a:lnTo>
                  <a:lnTo>
                    <a:pt x="20511" y="37427"/>
                  </a:lnTo>
                  <a:lnTo>
                    <a:pt x="19877" y="37709"/>
                  </a:lnTo>
                  <a:lnTo>
                    <a:pt x="19595" y="37850"/>
                  </a:lnTo>
                  <a:lnTo>
                    <a:pt x="19384" y="38062"/>
                  </a:lnTo>
                  <a:lnTo>
                    <a:pt x="19172" y="38344"/>
                  </a:lnTo>
                  <a:lnTo>
                    <a:pt x="18961" y="38626"/>
                  </a:lnTo>
                  <a:lnTo>
                    <a:pt x="18890" y="39049"/>
                  </a:lnTo>
                  <a:lnTo>
                    <a:pt x="18820" y="39542"/>
                  </a:lnTo>
                  <a:lnTo>
                    <a:pt x="18820" y="40106"/>
                  </a:lnTo>
                  <a:lnTo>
                    <a:pt x="18890" y="40388"/>
                  </a:lnTo>
                  <a:lnTo>
                    <a:pt x="19031" y="40599"/>
                  </a:lnTo>
                  <a:lnTo>
                    <a:pt x="19172" y="40740"/>
                  </a:lnTo>
                  <a:lnTo>
                    <a:pt x="19313" y="40881"/>
                  </a:lnTo>
                  <a:lnTo>
                    <a:pt x="19666" y="41022"/>
                  </a:lnTo>
                  <a:lnTo>
                    <a:pt x="20088" y="41022"/>
                  </a:lnTo>
                  <a:lnTo>
                    <a:pt x="20511" y="40881"/>
                  </a:lnTo>
                  <a:lnTo>
                    <a:pt x="20934" y="40599"/>
                  </a:lnTo>
                  <a:lnTo>
                    <a:pt x="21357" y="40176"/>
                  </a:lnTo>
                  <a:lnTo>
                    <a:pt x="21428" y="40599"/>
                  </a:lnTo>
                  <a:lnTo>
                    <a:pt x="21569" y="41022"/>
                  </a:lnTo>
                  <a:lnTo>
                    <a:pt x="21710" y="41375"/>
                  </a:lnTo>
                  <a:lnTo>
                    <a:pt x="21851" y="41657"/>
                  </a:lnTo>
                  <a:lnTo>
                    <a:pt x="22062" y="41938"/>
                  </a:lnTo>
                  <a:lnTo>
                    <a:pt x="22344" y="42220"/>
                  </a:lnTo>
                  <a:lnTo>
                    <a:pt x="22626" y="42361"/>
                  </a:lnTo>
                  <a:lnTo>
                    <a:pt x="22908" y="42502"/>
                  </a:lnTo>
                  <a:lnTo>
                    <a:pt x="23190" y="42573"/>
                  </a:lnTo>
                  <a:lnTo>
                    <a:pt x="23472" y="42643"/>
                  </a:lnTo>
                  <a:lnTo>
                    <a:pt x="23754" y="42573"/>
                  </a:lnTo>
                  <a:lnTo>
                    <a:pt x="24036" y="42432"/>
                  </a:lnTo>
                  <a:lnTo>
                    <a:pt x="24317" y="42220"/>
                  </a:lnTo>
                  <a:lnTo>
                    <a:pt x="24529" y="41938"/>
                  </a:lnTo>
                  <a:lnTo>
                    <a:pt x="24811" y="41586"/>
                  </a:lnTo>
                  <a:lnTo>
                    <a:pt x="25022" y="41163"/>
                  </a:lnTo>
                  <a:lnTo>
                    <a:pt x="25163" y="40670"/>
                  </a:lnTo>
                  <a:lnTo>
                    <a:pt x="25234" y="40317"/>
                  </a:lnTo>
                  <a:lnTo>
                    <a:pt x="25163" y="39894"/>
                  </a:lnTo>
                  <a:lnTo>
                    <a:pt x="25093" y="39542"/>
                  </a:lnTo>
                  <a:lnTo>
                    <a:pt x="25022" y="39190"/>
                  </a:lnTo>
                  <a:lnTo>
                    <a:pt x="24811" y="38837"/>
                  </a:lnTo>
                  <a:lnTo>
                    <a:pt x="24388" y="38203"/>
                  </a:lnTo>
                  <a:lnTo>
                    <a:pt x="23542" y="37005"/>
                  </a:lnTo>
                  <a:lnTo>
                    <a:pt x="23190" y="36370"/>
                  </a:lnTo>
                  <a:lnTo>
                    <a:pt x="23049" y="36088"/>
                  </a:lnTo>
                  <a:lnTo>
                    <a:pt x="22978" y="35736"/>
                  </a:lnTo>
                  <a:lnTo>
                    <a:pt x="23260" y="35947"/>
                  </a:lnTo>
                  <a:lnTo>
                    <a:pt x="23542" y="36159"/>
                  </a:lnTo>
                  <a:lnTo>
                    <a:pt x="23824" y="36300"/>
                  </a:lnTo>
                  <a:lnTo>
                    <a:pt x="24177" y="36370"/>
                  </a:lnTo>
                  <a:lnTo>
                    <a:pt x="24811" y="36441"/>
                  </a:lnTo>
                  <a:lnTo>
                    <a:pt x="25093" y="36370"/>
                  </a:lnTo>
                  <a:lnTo>
                    <a:pt x="25375" y="36300"/>
                  </a:lnTo>
                  <a:lnTo>
                    <a:pt x="25586" y="36229"/>
                  </a:lnTo>
                  <a:lnTo>
                    <a:pt x="25798" y="36088"/>
                  </a:lnTo>
                  <a:lnTo>
                    <a:pt x="25939" y="35877"/>
                  </a:lnTo>
                  <a:lnTo>
                    <a:pt x="26080" y="35665"/>
                  </a:lnTo>
                  <a:lnTo>
                    <a:pt x="26080" y="35383"/>
                  </a:lnTo>
                  <a:lnTo>
                    <a:pt x="26080" y="35101"/>
                  </a:lnTo>
                  <a:lnTo>
                    <a:pt x="26009" y="34749"/>
                  </a:lnTo>
                  <a:lnTo>
                    <a:pt x="25798" y="34326"/>
                  </a:lnTo>
                  <a:lnTo>
                    <a:pt x="25586" y="34044"/>
                  </a:lnTo>
                  <a:lnTo>
                    <a:pt x="25375" y="33762"/>
                  </a:lnTo>
                  <a:lnTo>
                    <a:pt x="25163" y="33551"/>
                  </a:lnTo>
                  <a:lnTo>
                    <a:pt x="24881" y="33410"/>
                  </a:lnTo>
                  <a:lnTo>
                    <a:pt x="24388" y="33198"/>
                  </a:lnTo>
                  <a:lnTo>
                    <a:pt x="23824" y="33057"/>
                  </a:lnTo>
                  <a:lnTo>
                    <a:pt x="23260" y="32916"/>
                  </a:lnTo>
                  <a:lnTo>
                    <a:pt x="22767" y="32705"/>
                  </a:lnTo>
                  <a:lnTo>
                    <a:pt x="22555" y="32564"/>
                  </a:lnTo>
                  <a:lnTo>
                    <a:pt x="22344" y="32353"/>
                  </a:lnTo>
                  <a:lnTo>
                    <a:pt x="22133" y="32141"/>
                  </a:lnTo>
                  <a:lnTo>
                    <a:pt x="21992" y="31789"/>
                  </a:lnTo>
                  <a:lnTo>
                    <a:pt x="22273" y="32000"/>
                  </a:lnTo>
                  <a:lnTo>
                    <a:pt x="22626" y="32141"/>
                  </a:lnTo>
                  <a:lnTo>
                    <a:pt x="22908" y="32212"/>
                  </a:lnTo>
                  <a:lnTo>
                    <a:pt x="23190" y="32282"/>
                  </a:lnTo>
                  <a:lnTo>
                    <a:pt x="23472" y="32212"/>
                  </a:lnTo>
                  <a:lnTo>
                    <a:pt x="23754" y="32141"/>
                  </a:lnTo>
                  <a:lnTo>
                    <a:pt x="24036" y="32071"/>
                  </a:lnTo>
                  <a:lnTo>
                    <a:pt x="24247" y="31859"/>
                  </a:lnTo>
                  <a:lnTo>
                    <a:pt x="24458" y="31718"/>
                  </a:lnTo>
                  <a:lnTo>
                    <a:pt x="24599" y="31507"/>
                  </a:lnTo>
                  <a:lnTo>
                    <a:pt x="24740" y="31225"/>
                  </a:lnTo>
                  <a:lnTo>
                    <a:pt x="24881" y="30943"/>
                  </a:lnTo>
                  <a:lnTo>
                    <a:pt x="24881" y="30661"/>
                  </a:lnTo>
                  <a:lnTo>
                    <a:pt x="24881" y="30309"/>
                  </a:lnTo>
                  <a:lnTo>
                    <a:pt x="24881" y="30027"/>
                  </a:lnTo>
                  <a:lnTo>
                    <a:pt x="24811" y="29674"/>
                  </a:lnTo>
                  <a:lnTo>
                    <a:pt x="24529" y="29110"/>
                  </a:lnTo>
                  <a:lnTo>
                    <a:pt x="24106" y="28687"/>
                  </a:lnTo>
                  <a:lnTo>
                    <a:pt x="23542" y="28265"/>
                  </a:lnTo>
                  <a:lnTo>
                    <a:pt x="22978" y="27912"/>
                  </a:lnTo>
                  <a:lnTo>
                    <a:pt x="22344" y="27630"/>
                  </a:lnTo>
                  <a:lnTo>
                    <a:pt x="21710" y="27489"/>
                  </a:lnTo>
                  <a:lnTo>
                    <a:pt x="21075" y="27419"/>
                  </a:lnTo>
                  <a:lnTo>
                    <a:pt x="20511" y="27489"/>
                  </a:lnTo>
                  <a:lnTo>
                    <a:pt x="20229" y="25727"/>
                  </a:lnTo>
                  <a:lnTo>
                    <a:pt x="20229" y="24881"/>
                  </a:lnTo>
                  <a:lnTo>
                    <a:pt x="20229" y="24035"/>
                  </a:lnTo>
                  <a:lnTo>
                    <a:pt x="20300" y="23260"/>
                  </a:lnTo>
                  <a:lnTo>
                    <a:pt x="20441" y="22485"/>
                  </a:lnTo>
                  <a:lnTo>
                    <a:pt x="20723" y="21709"/>
                  </a:lnTo>
                  <a:lnTo>
                    <a:pt x="21075" y="20934"/>
                  </a:lnTo>
                  <a:lnTo>
                    <a:pt x="21992" y="19172"/>
                  </a:lnTo>
                  <a:lnTo>
                    <a:pt x="22908" y="17410"/>
                  </a:lnTo>
                  <a:lnTo>
                    <a:pt x="23683" y="15648"/>
                  </a:lnTo>
                  <a:lnTo>
                    <a:pt x="24458" y="13815"/>
                  </a:lnTo>
                  <a:lnTo>
                    <a:pt x="25022" y="12124"/>
                  </a:lnTo>
                  <a:lnTo>
                    <a:pt x="25516" y="10432"/>
                  </a:lnTo>
                  <a:lnTo>
                    <a:pt x="25868" y="8670"/>
                  </a:lnTo>
                  <a:lnTo>
                    <a:pt x="26009" y="7824"/>
                  </a:lnTo>
                  <a:lnTo>
                    <a:pt x="26080" y="6908"/>
                  </a:lnTo>
                  <a:lnTo>
                    <a:pt x="26009" y="5498"/>
                  </a:lnTo>
                  <a:lnTo>
                    <a:pt x="25868" y="4300"/>
                  </a:lnTo>
                  <a:lnTo>
                    <a:pt x="25727" y="3031"/>
                  </a:lnTo>
                  <a:lnTo>
                    <a:pt x="25516" y="1762"/>
                  </a:lnTo>
                  <a:lnTo>
                    <a:pt x="25234" y="776"/>
                  </a:lnTo>
                  <a:lnTo>
                    <a:pt x="25022" y="423"/>
                  </a:lnTo>
                  <a:lnTo>
                    <a:pt x="24881" y="141"/>
                  </a:lnTo>
                  <a:lnTo>
                    <a:pt x="24670" y="0"/>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grpSp>
          <p:nvGrpSpPr>
            <p:cNvPr id="297" name="Shape 297"/>
            <p:cNvGrpSpPr/>
            <p:nvPr/>
          </p:nvGrpSpPr>
          <p:grpSpPr>
            <a:xfrm>
              <a:off x="1583150" y="1350000"/>
              <a:ext cx="216775" cy="269625"/>
              <a:chOff x="3876925" y="1350000"/>
              <a:chExt cx="216775" cy="269625"/>
            </a:xfrm>
          </p:grpSpPr>
          <p:sp>
            <p:nvSpPr>
              <p:cNvPr id="298" name="Shape 298"/>
              <p:cNvSpPr/>
              <p:nvPr/>
            </p:nvSpPr>
            <p:spPr>
              <a:xfrm>
                <a:off x="3876925" y="1350000"/>
                <a:ext cx="216775" cy="269625"/>
              </a:xfrm>
              <a:custGeom>
                <a:avLst/>
                <a:gdLst/>
                <a:ahLst/>
                <a:cxnLst/>
                <a:rect l="0" t="0" r="0" b="0"/>
                <a:pathLst>
                  <a:path w="8671" h="10785" extrusionOk="0">
                    <a:moveTo>
                      <a:pt x="6908" y="1622"/>
                    </a:moveTo>
                    <a:lnTo>
                      <a:pt x="7120" y="1763"/>
                    </a:lnTo>
                    <a:lnTo>
                      <a:pt x="7190" y="1904"/>
                    </a:lnTo>
                    <a:lnTo>
                      <a:pt x="7190" y="2045"/>
                    </a:lnTo>
                    <a:lnTo>
                      <a:pt x="7120" y="2256"/>
                    </a:lnTo>
                    <a:lnTo>
                      <a:pt x="6908" y="2679"/>
                    </a:lnTo>
                    <a:lnTo>
                      <a:pt x="6556" y="3172"/>
                    </a:lnTo>
                    <a:lnTo>
                      <a:pt x="5781" y="4089"/>
                    </a:lnTo>
                    <a:lnTo>
                      <a:pt x="5287" y="4512"/>
                    </a:lnTo>
                    <a:lnTo>
                      <a:pt x="5287" y="4018"/>
                    </a:lnTo>
                    <a:lnTo>
                      <a:pt x="5358" y="3525"/>
                    </a:lnTo>
                    <a:lnTo>
                      <a:pt x="5499" y="3031"/>
                    </a:lnTo>
                    <a:lnTo>
                      <a:pt x="5710" y="2538"/>
                    </a:lnTo>
                    <a:lnTo>
                      <a:pt x="5922" y="2327"/>
                    </a:lnTo>
                    <a:lnTo>
                      <a:pt x="6274" y="1974"/>
                    </a:lnTo>
                    <a:lnTo>
                      <a:pt x="6626" y="1692"/>
                    </a:lnTo>
                    <a:lnTo>
                      <a:pt x="6767" y="1622"/>
                    </a:lnTo>
                    <a:close/>
                    <a:moveTo>
                      <a:pt x="3596" y="2186"/>
                    </a:moveTo>
                    <a:lnTo>
                      <a:pt x="3666" y="2256"/>
                    </a:lnTo>
                    <a:lnTo>
                      <a:pt x="3807" y="2538"/>
                    </a:lnTo>
                    <a:lnTo>
                      <a:pt x="3877" y="2890"/>
                    </a:lnTo>
                    <a:lnTo>
                      <a:pt x="3948" y="3313"/>
                    </a:lnTo>
                    <a:lnTo>
                      <a:pt x="4018" y="4230"/>
                    </a:lnTo>
                    <a:lnTo>
                      <a:pt x="4018" y="4794"/>
                    </a:lnTo>
                    <a:lnTo>
                      <a:pt x="3737" y="4441"/>
                    </a:lnTo>
                    <a:lnTo>
                      <a:pt x="3525" y="4018"/>
                    </a:lnTo>
                    <a:lnTo>
                      <a:pt x="3314" y="3595"/>
                    </a:lnTo>
                    <a:lnTo>
                      <a:pt x="3102" y="3172"/>
                    </a:lnTo>
                    <a:lnTo>
                      <a:pt x="3102" y="2750"/>
                    </a:lnTo>
                    <a:lnTo>
                      <a:pt x="3102" y="2538"/>
                    </a:lnTo>
                    <a:lnTo>
                      <a:pt x="3173" y="2397"/>
                    </a:lnTo>
                    <a:lnTo>
                      <a:pt x="3314" y="2256"/>
                    </a:lnTo>
                    <a:lnTo>
                      <a:pt x="3455" y="2186"/>
                    </a:lnTo>
                    <a:close/>
                    <a:moveTo>
                      <a:pt x="1199" y="4512"/>
                    </a:moveTo>
                    <a:lnTo>
                      <a:pt x="1622" y="4653"/>
                    </a:lnTo>
                    <a:lnTo>
                      <a:pt x="2115" y="4794"/>
                    </a:lnTo>
                    <a:lnTo>
                      <a:pt x="2538" y="5076"/>
                    </a:lnTo>
                    <a:lnTo>
                      <a:pt x="3173" y="5428"/>
                    </a:lnTo>
                    <a:lnTo>
                      <a:pt x="2679" y="5639"/>
                    </a:lnTo>
                    <a:lnTo>
                      <a:pt x="2186" y="5710"/>
                    </a:lnTo>
                    <a:lnTo>
                      <a:pt x="1904" y="5639"/>
                    </a:lnTo>
                    <a:lnTo>
                      <a:pt x="1622" y="5569"/>
                    </a:lnTo>
                    <a:lnTo>
                      <a:pt x="1411" y="5428"/>
                    </a:lnTo>
                    <a:lnTo>
                      <a:pt x="1199" y="5216"/>
                    </a:lnTo>
                    <a:lnTo>
                      <a:pt x="917" y="4794"/>
                    </a:lnTo>
                    <a:lnTo>
                      <a:pt x="917" y="4653"/>
                    </a:lnTo>
                    <a:lnTo>
                      <a:pt x="988" y="4582"/>
                    </a:lnTo>
                    <a:lnTo>
                      <a:pt x="1058" y="4512"/>
                    </a:lnTo>
                    <a:close/>
                    <a:moveTo>
                      <a:pt x="3666" y="6485"/>
                    </a:moveTo>
                    <a:lnTo>
                      <a:pt x="3807" y="7120"/>
                    </a:lnTo>
                    <a:lnTo>
                      <a:pt x="3807" y="7754"/>
                    </a:lnTo>
                    <a:lnTo>
                      <a:pt x="3807" y="8388"/>
                    </a:lnTo>
                    <a:lnTo>
                      <a:pt x="3666" y="9093"/>
                    </a:lnTo>
                    <a:lnTo>
                      <a:pt x="3525" y="9305"/>
                    </a:lnTo>
                    <a:lnTo>
                      <a:pt x="3314" y="9516"/>
                    </a:lnTo>
                    <a:lnTo>
                      <a:pt x="2961" y="9516"/>
                    </a:lnTo>
                    <a:lnTo>
                      <a:pt x="2820" y="9375"/>
                    </a:lnTo>
                    <a:lnTo>
                      <a:pt x="2750" y="9234"/>
                    </a:lnTo>
                    <a:lnTo>
                      <a:pt x="2538" y="8670"/>
                    </a:lnTo>
                    <a:lnTo>
                      <a:pt x="2538" y="8036"/>
                    </a:lnTo>
                    <a:lnTo>
                      <a:pt x="2609" y="7754"/>
                    </a:lnTo>
                    <a:lnTo>
                      <a:pt x="2679" y="7401"/>
                    </a:lnTo>
                    <a:lnTo>
                      <a:pt x="2891" y="7120"/>
                    </a:lnTo>
                    <a:lnTo>
                      <a:pt x="3102" y="6838"/>
                    </a:lnTo>
                    <a:lnTo>
                      <a:pt x="3384" y="6626"/>
                    </a:lnTo>
                    <a:lnTo>
                      <a:pt x="3666" y="6485"/>
                    </a:lnTo>
                    <a:close/>
                    <a:moveTo>
                      <a:pt x="7261" y="1"/>
                    </a:moveTo>
                    <a:lnTo>
                      <a:pt x="6767" y="71"/>
                    </a:lnTo>
                    <a:lnTo>
                      <a:pt x="6274" y="283"/>
                    </a:lnTo>
                    <a:lnTo>
                      <a:pt x="5781" y="565"/>
                    </a:lnTo>
                    <a:lnTo>
                      <a:pt x="5358" y="917"/>
                    </a:lnTo>
                    <a:lnTo>
                      <a:pt x="5005" y="1269"/>
                    </a:lnTo>
                    <a:lnTo>
                      <a:pt x="4723" y="1692"/>
                    </a:lnTo>
                    <a:lnTo>
                      <a:pt x="4582" y="1340"/>
                    </a:lnTo>
                    <a:lnTo>
                      <a:pt x="4441" y="1128"/>
                    </a:lnTo>
                    <a:lnTo>
                      <a:pt x="4230" y="917"/>
                    </a:lnTo>
                    <a:lnTo>
                      <a:pt x="4018" y="846"/>
                    </a:lnTo>
                    <a:lnTo>
                      <a:pt x="3525" y="846"/>
                    </a:lnTo>
                    <a:lnTo>
                      <a:pt x="3314" y="987"/>
                    </a:lnTo>
                    <a:lnTo>
                      <a:pt x="3102" y="1128"/>
                    </a:lnTo>
                    <a:lnTo>
                      <a:pt x="2679" y="1551"/>
                    </a:lnTo>
                    <a:lnTo>
                      <a:pt x="2327" y="2045"/>
                    </a:lnTo>
                    <a:lnTo>
                      <a:pt x="2115" y="2609"/>
                    </a:lnTo>
                    <a:lnTo>
                      <a:pt x="2045" y="2890"/>
                    </a:lnTo>
                    <a:lnTo>
                      <a:pt x="2045" y="3172"/>
                    </a:lnTo>
                    <a:lnTo>
                      <a:pt x="1199" y="3172"/>
                    </a:lnTo>
                    <a:lnTo>
                      <a:pt x="847" y="3313"/>
                    </a:lnTo>
                    <a:lnTo>
                      <a:pt x="565" y="3454"/>
                    </a:lnTo>
                    <a:lnTo>
                      <a:pt x="353" y="3736"/>
                    </a:lnTo>
                    <a:lnTo>
                      <a:pt x="142" y="4018"/>
                    </a:lnTo>
                    <a:lnTo>
                      <a:pt x="71" y="4371"/>
                    </a:lnTo>
                    <a:lnTo>
                      <a:pt x="1" y="4653"/>
                    </a:lnTo>
                    <a:lnTo>
                      <a:pt x="71" y="5005"/>
                    </a:lnTo>
                    <a:lnTo>
                      <a:pt x="142" y="5357"/>
                    </a:lnTo>
                    <a:lnTo>
                      <a:pt x="283" y="5710"/>
                    </a:lnTo>
                    <a:lnTo>
                      <a:pt x="494" y="6062"/>
                    </a:lnTo>
                    <a:lnTo>
                      <a:pt x="776" y="6274"/>
                    </a:lnTo>
                    <a:lnTo>
                      <a:pt x="1129" y="6556"/>
                    </a:lnTo>
                    <a:lnTo>
                      <a:pt x="1481" y="6697"/>
                    </a:lnTo>
                    <a:lnTo>
                      <a:pt x="1974" y="6767"/>
                    </a:lnTo>
                    <a:lnTo>
                      <a:pt x="1552" y="7542"/>
                    </a:lnTo>
                    <a:lnTo>
                      <a:pt x="1481" y="8036"/>
                    </a:lnTo>
                    <a:lnTo>
                      <a:pt x="1411" y="8459"/>
                    </a:lnTo>
                    <a:lnTo>
                      <a:pt x="1340" y="8882"/>
                    </a:lnTo>
                    <a:lnTo>
                      <a:pt x="1411" y="9375"/>
                    </a:lnTo>
                    <a:lnTo>
                      <a:pt x="1552" y="9798"/>
                    </a:lnTo>
                    <a:lnTo>
                      <a:pt x="1763" y="10150"/>
                    </a:lnTo>
                    <a:lnTo>
                      <a:pt x="2045" y="10432"/>
                    </a:lnTo>
                    <a:lnTo>
                      <a:pt x="2327" y="10644"/>
                    </a:lnTo>
                    <a:lnTo>
                      <a:pt x="2609" y="10714"/>
                    </a:lnTo>
                    <a:lnTo>
                      <a:pt x="2891" y="10785"/>
                    </a:lnTo>
                    <a:lnTo>
                      <a:pt x="3173" y="10714"/>
                    </a:lnTo>
                    <a:lnTo>
                      <a:pt x="3455" y="10644"/>
                    </a:lnTo>
                    <a:lnTo>
                      <a:pt x="3666" y="10432"/>
                    </a:lnTo>
                    <a:lnTo>
                      <a:pt x="3877" y="10221"/>
                    </a:lnTo>
                    <a:lnTo>
                      <a:pt x="4300" y="9727"/>
                    </a:lnTo>
                    <a:lnTo>
                      <a:pt x="4582" y="9164"/>
                    </a:lnTo>
                    <a:lnTo>
                      <a:pt x="4794" y="8529"/>
                    </a:lnTo>
                    <a:lnTo>
                      <a:pt x="4794" y="7965"/>
                    </a:lnTo>
                    <a:lnTo>
                      <a:pt x="5287" y="8318"/>
                    </a:lnTo>
                    <a:lnTo>
                      <a:pt x="5710" y="8529"/>
                    </a:lnTo>
                    <a:lnTo>
                      <a:pt x="6203" y="8670"/>
                    </a:lnTo>
                    <a:lnTo>
                      <a:pt x="6626" y="8600"/>
                    </a:lnTo>
                    <a:lnTo>
                      <a:pt x="7049" y="8529"/>
                    </a:lnTo>
                    <a:lnTo>
                      <a:pt x="7472" y="8318"/>
                    </a:lnTo>
                    <a:lnTo>
                      <a:pt x="7754" y="8036"/>
                    </a:lnTo>
                    <a:lnTo>
                      <a:pt x="8036" y="7683"/>
                    </a:lnTo>
                    <a:lnTo>
                      <a:pt x="8247" y="7331"/>
                    </a:lnTo>
                    <a:lnTo>
                      <a:pt x="8388" y="6979"/>
                    </a:lnTo>
                    <a:lnTo>
                      <a:pt x="8459" y="6556"/>
                    </a:lnTo>
                    <a:lnTo>
                      <a:pt x="8388" y="6133"/>
                    </a:lnTo>
                    <a:lnTo>
                      <a:pt x="8247" y="5780"/>
                    </a:lnTo>
                    <a:lnTo>
                      <a:pt x="8036" y="5428"/>
                    </a:lnTo>
                    <a:lnTo>
                      <a:pt x="7684" y="5146"/>
                    </a:lnTo>
                    <a:lnTo>
                      <a:pt x="7190" y="4935"/>
                    </a:lnTo>
                    <a:lnTo>
                      <a:pt x="7472" y="4512"/>
                    </a:lnTo>
                    <a:lnTo>
                      <a:pt x="7825" y="3948"/>
                    </a:lnTo>
                    <a:lnTo>
                      <a:pt x="8177" y="3384"/>
                    </a:lnTo>
                    <a:lnTo>
                      <a:pt x="8459" y="2750"/>
                    </a:lnTo>
                    <a:lnTo>
                      <a:pt x="8670" y="2115"/>
                    </a:lnTo>
                    <a:lnTo>
                      <a:pt x="8670" y="1481"/>
                    </a:lnTo>
                    <a:lnTo>
                      <a:pt x="8600" y="1199"/>
                    </a:lnTo>
                    <a:lnTo>
                      <a:pt x="8529" y="917"/>
                    </a:lnTo>
                    <a:lnTo>
                      <a:pt x="8388" y="635"/>
                    </a:lnTo>
                    <a:lnTo>
                      <a:pt x="8177" y="424"/>
                    </a:lnTo>
                    <a:lnTo>
                      <a:pt x="7966" y="283"/>
                    </a:lnTo>
                    <a:lnTo>
                      <a:pt x="7754" y="142"/>
                    </a:lnTo>
                    <a:lnTo>
                      <a:pt x="7472" y="71"/>
                    </a:lnTo>
                    <a:lnTo>
                      <a:pt x="7261" y="1"/>
                    </a:lnTo>
                    <a:close/>
                  </a:path>
                </a:pathLst>
              </a:custGeom>
              <a:solidFill>
                <a:srgbClr val="F7CA0F"/>
              </a:solidFill>
              <a:ln>
                <a:noFill/>
              </a:ln>
            </p:spPr>
            <p:txBody>
              <a:bodyPr wrap="square" lIns="91425" tIns="91425" rIns="91425" bIns="91425" anchor="ctr" anchorCtr="0">
                <a:noAutofit/>
              </a:bodyPr>
              <a:lstStyle/>
              <a:p>
                <a:pPr lvl="0">
                  <a:spcBef>
                    <a:spcPts val="0"/>
                  </a:spcBef>
                  <a:buNone/>
                </a:pPr>
                <a:endParaRPr/>
              </a:p>
            </p:txBody>
          </p:sp>
          <p:sp>
            <p:nvSpPr>
              <p:cNvPr id="299" name="Shape 299"/>
              <p:cNvSpPr/>
              <p:nvPr/>
            </p:nvSpPr>
            <p:spPr>
              <a:xfrm>
                <a:off x="3876925" y="1350000"/>
                <a:ext cx="216775" cy="269625"/>
              </a:xfrm>
              <a:custGeom>
                <a:avLst/>
                <a:gdLst/>
                <a:ahLst/>
                <a:cxnLst/>
                <a:rect l="0" t="0" r="0" b="0"/>
                <a:pathLst>
                  <a:path w="8671" h="10785" fill="none" extrusionOk="0">
                    <a:moveTo>
                      <a:pt x="1763" y="10150"/>
                    </a:moveTo>
                    <a:lnTo>
                      <a:pt x="1763" y="10150"/>
                    </a:lnTo>
                    <a:lnTo>
                      <a:pt x="2045" y="10432"/>
                    </a:lnTo>
                    <a:lnTo>
                      <a:pt x="2327" y="10644"/>
                    </a:lnTo>
                    <a:lnTo>
                      <a:pt x="2609" y="10714"/>
                    </a:lnTo>
                    <a:lnTo>
                      <a:pt x="2891" y="10785"/>
                    </a:lnTo>
                    <a:lnTo>
                      <a:pt x="3173" y="10714"/>
                    </a:lnTo>
                    <a:lnTo>
                      <a:pt x="3455" y="10644"/>
                    </a:lnTo>
                    <a:lnTo>
                      <a:pt x="3666" y="10432"/>
                    </a:lnTo>
                    <a:lnTo>
                      <a:pt x="3877" y="10221"/>
                    </a:lnTo>
                    <a:lnTo>
                      <a:pt x="4300" y="9727"/>
                    </a:lnTo>
                    <a:lnTo>
                      <a:pt x="4582" y="9164"/>
                    </a:lnTo>
                    <a:lnTo>
                      <a:pt x="4794" y="8529"/>
                    </a:lnTo>
                    <a:lnTo>
                      <a:pt x="4794" y="7965"/>
                    </a:lnTo>
                    <a:lnTo>
                      <a:pt x="4794" y="7965"/>
                    </a:lnTo>
                    <a:lnTo>
                      <a:pt x="5287" y="8318"/>
                    </a:lnTo>
                    <a:lnTo>
                      <a:pt x="5710" y="8529"/>
                    </a:lnTo>
                    <a:lnTo>
                      <a:pt x="6203" y="8670"/>
                    </a:lnTo>
                    <a:lnTo>
                      <a:pt x="6626" y="8600"/>
                    </a:lnTo>
                    <a:lnTo>
                      <a:pt x="7049" y="8529"/>
                    </a:lnTo>
                    <a:lnTo>
                      <a:pt x="7472" y="8318"/>
                    </a:lnTo>
                    <a:lnTo>
                      <a:pt x="7754" y="8036"/>
                    </a:lnTo>
                    <a:lnTo>
                      <a:pt x="8036" y="7683"/>
                    </a:lnTo>
                    <a:lnTo>
                      <a:pt x="8247" y="7331"/>
                    </a:lnTo>
                    <a:lnTo>
                      <a:pt x="8388" y="6979"/>
                    </a:lnTo>
                    <a:lnTo>
                      <a:pt x="8459" y="6556"/>
                    </a:lnTo>
                    <a:lnTo>
                      <a:pt x="8388" y="6133"/>
                    </a:lnTo>
                    <a:lnTo>
                      <a:pt x="8247" y="5780"/>
                    </a:lnTo>
                    <a:lnTo>
                      <a:pt x="8036" y="5428"/>
                    </a:lnTo>
                    <a:lnTo>
                      <a:pt x="7684" y="5146"/>
                    </a:lnTo>
                    <a:lnTo>
                      <a:pt x="7190" y="4935"/>
                    </a:lnTo>
                    <a:lnTo>
                      <a:pt x="7190" y="4935"/>
                    </a:lnTo>
                    <a:lnTo>
                      <a:pt x="7472" y="4512"/>
                    </a:lnTo>
                    <a:lnTo>
                      <a:pt x="7825" y="3948"/>
                    </a:lnTo>
                    <a:lnTo>
                      <a:pt x="8177" y="3384"/>
                    </a:lnTo>
                    <a:lnTo>
                      <a:pt x="8459" y="2750"/>
                    </a:lnTo>
                    <a:lnTo>
                      <a:pt x="8670" y="2115"/>
                    </a:lnTo>
                    <a:lnTo>
                      <a:pt x="8670" y="1481"/>
                    </a:lnTo>
                    <a:lnTo>
                      <a:pt x="8600" y="1199"/>
                    </a:lnTo>
                    <a:lnTo>
                      <a:pt x="8529" y="917"/>
                    </a:lnTo>
                    <a:lnTo>
                      <a:pt x="8388" y="635"/>
                    </a:lnTo>
                    <a:lnTo>
                      <a:pt x="8177" y="424"/>
                    </a:lnTo>
                    <a:lnTo>
                      <a:pt x="8177" y="424"/>
                    </a:lnTo>
                    <a:lnTo>
                      <a:pt x="7966" y="283"/>
                    </a:lnTo>
                    <a:lnTo>
                      <a:pt x="7754" y="142"/>
                    </a:lnTo>
                    <a:lnTo>
                      <a:pt x="7472" y="71"/>
                    </a:lnTo>
                    <a:lnTo>
                      <a:pt x="7261" y="1"/>
                    </a:lnTo>
                    <a:lnTo>
                      <a:pt x="6767" y="71"/>
                    </a:lnTo>
                    <a:lnTo>
                      <a:pt x="6274" y="283"/>
                    </a:lnTo>
                    <a:lnTo>
                      <a:pt x="5781" y="565"/>
                    </a:lnTo>
                    <a:lnTo>
                      <a:pt x="5358" y="917"/>
                    </a:lnTo>
                    <a:lnTo>
                      <a:pt x="5005" y="1269"/>
                    </a:lnTo>
                    <a:lnTo>
                      <a:pt x="4723" y="1692"/>
                    </a:lnTo>
                    <a:lnTo>
                      <a:pt x="4723" y="1692"/>
                    </a:lnTo>
                    <a:lnTo>
                      <a:pt x="4582" y="1340"/>
                    </a:lnTo>
                    <a:lnTo>
                      <a:pt x="4441" y="1128"/>
                    </a:lnTo>
                    <a:lnTo>
                      <a:pt x="4230" y="917"/>
                    </a:lnTo>
                    <a:lnTo>
                      <a:pt x="4018" y="846"/>
                    </a:lnTo>
                    <a:lnTo>
                      <a:pt x="3807" y="846"/>
                    </a:lnTo>
                    <a:lnTo>
                      <a:pt x="3525" y="846"/>
                    </a:lnTo>
                    <a:lnTo>
                      <a:pt x="3314" y="987"/>
                    </a:lnTo>
                    <a:lnTo>
                      <a:pt x="3102" y="1128"/>
                    </a:lnTo>
                    <a:lnTo>
                      <a:pt x="2679" y="1551"/>
                    </a:lnTo>
                    <a:lnTo>
                      <a:pt x="2327" y="2045"/>
                    </a:lnTo>
                    <a:lnTo>
                      <a:pt x="2115" y="2609"/>
                    </a:lnTo>
                    <a:lnTo>
                      <a:pt x="2045" y="2890"/>
                    </a:lnTo>
                    <a:lnTo>
                      <a:pt x="2045" y="3172"/>
                    </a:lnTo>
                    <a:lnTo>
                      <a:pt x="2045" y="3172"/>
                    </a:lnTo>
                    <a:lnTo>
                      <a:pt x="1622" y="3172"/>
                    </a:lnTo>
                    <a:lnTo>
                      <a:pt x="1199" y="3172"/>
                    </a:lnTo>
                    <a:lnTo>
                      <a:pt x="847" y="3313"/>
                    </a:lnTo>
                    <a:lnTo>
                      <a:pt x="565" y="3454"/>
                    </a:lnTo>
                    <a:lnTo>
                      <a:pt x="353" y="3736"/>
                    </a:lnTo>
                    <a:lnTo>
                      <a:pt x="142" y="4018"/>
                    </a:lnTo>
                    <a:lnTo>
                      <a:pt x="71" y="4371"/>
                    </a:lnTo>
                    <a:lnTo>
                      <a:pt x="1" y="4653"/>
                    </a:lnTo>
                    <a:lnTo>
                      <a:pt x="71" y="5005"/>
                    </a:lnTo>
                    <a:lnTo>
                      <a:pt x="142" y="5357"/>
                    </a:lnTo>
                    <a:lnTo>
                      <a:pt x="283" y="5710"/>
                    </a:lnTo>
                    <a:lnTo>
                      <a:pt x="494" y="6062"/>
                    </a:lnTo>
                    <a:lnTo>
                      <a:pt x="776" y="6274"/>
                    </a:lnTo>
                    <a:lnTo>
                      <a:pt x="1129" y="6556"/>
                    </a:lnTo>
                    <a:lnTo>
                      <a:pt x="1481" y="6697"/>
                    </a:lnTo>
                    <a:lnTo>
                      <a:pt x="1974" y="6767"/>
                    </a:lnTo>
                    <a:lnTo>
                      <a:pt x="1974" y="6767"/>
                    </a:lnTo>
                    <a:lnTo>
                      <a:pt x="1552" y="7542"/>
                    </a:lnTo>
                    <a:lnTo>
                      <a:pt x="1481" y="8036"/>
                    </a:lnTo>
                    <a:lnTo>
                      <a:pt x="1411" y="8459"/>
                    </a:lnTo>
                    <a:lnTo>
                      <a:pt x="1340" y="8882"/>
                    </a:lnTo>
                    <a:lnTo>
                      <a:pt x="1411" y="9375"/>
                    </a:lnTo>
                    <a:lnTo>
                      <a:pt x="1552" y="9798"/>
                    </a:lnTo>
                    <a:lnTo>
                      <a:pt x="1763" y="10150"/>
                    </a:lnTo>
                    <a:lnTo>
                      <a:pt x="1763" y="10150"/>
                    </a:lnTo>
                  </a:path>
                </a:pathLst>
              </a:custGeom>
              <a:noFill/>
              <a:ln>
                <a:noFill/>
              </a:ln>
            </p:spPr>
            <p:txBody>
              <a:bodyPr wrap="square" lIns="91425" tIns="91425" rIns="91425" bIns="91425" anchor="ctr" anchorCtr="0">
                <a:noAutofit/>
              </a:bodyPr>
              <a:lstStyle/>
              <a:p>
                <a:pPr lvl="0">
                  <a:spcBef>
                    <a:spcPts val="0"/>
                  </a:spcBef>
                  <a:buNone/>
                </a:pPr>
                <a:endParaRPr/>
              </a:p>
            </p:txBody>
          </p:sp>
          <p:sp>
            <p:nvSpPr>
              <p:cNvPr id="300" name="Shape 300"/>
              <p:cNvSpPr/>
              <p:nvPr/>
            </p:nvSpPr>
            <p:spPr>
              <a:xfrm>
                <a:off x="3940375" y="1512125"/>
                <a:ext cx="31725" cy="75800"/>
              </a:xfrm>
              <a:custGeom>
                <a:avLst/>
                <a:gdLst/>
                <a:ahLst/>
                <a:cxnLst/>
                <a:rect l="0" t="0" r="0" b="0"/>
                <a:pathLst>
                  <a:path w="1269" h="3032" fill="none" extrusionOk="0">
                    <a:moveTo>
                      <a:pt x="1128" y="2608"/>
                    </a:moveTo>
                    <a:lnTo>
                      <a:pt x="1128" y="2608"/>
                    </a:lnTo>
                    <a:lnTo>
                      <a:pt x="987" y="2820"/>
                    </a:lnTo>
                    <a:lnTo>
                      <a:pt x="776" y="3031"/>
                    </a:lnTo>
                    <a:lnTo>
                      <a:pt x="635" y="3031"/>
                    </a:lnTo>
                    <a:lnTo>
                      <a:pt x="423" y="3031"/>
                    </a:lnTo>
                    <a:lnTo>
                      <a:pt x="282" y="2890"/>
                    </a:lnTo>
                    <a:lnTo>
                      <a:pt x="212" y="2749"/>
                    </a:lnTo>
                    <a:lnTo>
                      <a:pt x="0" y="2185"/>
                    </a:lnTo>
                    <a:lnTo>
                      <a:pt x="0" y="1551"/>
                    </a:lnTo>
                    <a:lnTo>
                      <a:pt x="71" y="1269"/>
                    </a:lnTo>
                    <a:lnTo>
                      <a:pt x="141" y="916"/>
                    </a:lnTo>
                    <a:lnTo>
                      <a:pt x="353" y="635"/>
                    </a:lnTo>
                    <a:lnTo>
                      <a:pt x="564" y="353"/>
                    </a:lnTo>
                    <a:lnTo>
                      <a:pt x="846" y="141"/>
                    </a:lnTo>
                    <a:lnTo>
                      <a:pt x="1128" y="0"/>
                    </a:lnTo>
                    <a:lnTo>
                      <a:pt x="1128" y="0"/>
                    </a:lnTo>
                    <a:lnTo>
                      <a:pt x="1269" y="635"/>
                    </a:lnTo>
                    <a:lnTo>
                      <a:pt x="1269" y="1269"/>
                    </a:lnTo>
                    <a:lnTo>
                      <a:pt x="1269" y="1903"/>
                    </a:lnTo>
                    <a:lnTo>
                      <a:pt x="1128" y="2608"/>
                    </a:lnTo>
                    <a:lnTo>
                      <a:pt x="1128" y="2608"/>
                    </a:lnTo>
                  </a:path>
                </a:pathLst>
              </a:custGeom>
              <a:noFill/>
              <a:ln>
                <a:noFill/>
              </a:ln>
            </p:spPr>
            <p:txBody>
              <a:bodyPr wrap="square" lIns="91425" tIns="91425" rIns="91425" bIns="91425" anchor="ctr" anchorCtr="0">
                <a:noAutofit/>
              </a:bodyPr>
              <a:lstStyle/>
              <a:p>
                <a:pPr lvl="0">
                  <a:spcBef>
                    <a:spcPts val="0"/>
                  </a:spcBef>
                  <a:buNone/>
                </a:pPr>
                <a:endParaRPr/>
              </a:p>
            </p:txBody>
          </p:sp>
          <p:sp>
            <p:nvSpPr>
              <p:cNvPr id="301" name="Shape 301"/>
              <p:cNvSpPr/>
              <p:nvPr/>
            </p:nvSpPr>
            <p:spPr>
              <a:xfrm>
                <a:off x="3954475" y="1404625"/>
                <a:ext cx="22925" cy="65225"/>
              </a:xfrm>
              <a:custGeom>
                <a:avLst/>
                <a:gdLst/>
                <a:ahLst/>
                <a:cxnLst/>
                <a:rect l="0" t="0" r="0" b="0"/>
                <a:pathLst>
                  <a:path w="917" h="2609" fill="none" extrusionOk="0">
                    <a:moveTo>
                      <a:pt x="353" y="1"/>
                    </a:moveTo>
                    <a:lnTo>
                      <a:pt x="353" y="1"/>
                    </a:lnTo>
                    <a:lnTo>
                      <a:pt x="494" y="1"/>
                    </a:lnTo>
                    <a:lnTo>
                      <a:pt x="564" y="71"/>
                    </a:lnTo>
                    <a:lnTo>
                      <a:pt x="705" y="353"/>
                    </a:lnTo>
                    <a:lnTo>
                      <a:pt x="775" y="705"/>
                    </a:lnTo>
                    <a:lnTo>
                      <a:pt x="846" y="1128"/>
                    </a:lnTo>
                    <a:lnTo>
                      <a:pt x="916" y="2045"/>
                    </a:lnTo>
                    <a:lnTo>
                      <a:pt x="916" y="2609"/>
                    </a:lnTo>
                    <a:lnTo>
                      <a:pt x="916" y="2609"/>
                    </a:lnTo>
                    <a:lnTo>
                      <a:pt x="635" y="2256"/>
                    </a:lnTo>
                    <a:lnTo>
                      <a:pt x="423" y="1833"/>
                    </a:lnTo>
                    <a:lnTo>
                      <a:pt x="212" y="1410"/>
                    </a:lnTo>
                    <a:lnTo>
                      <a:pt x="0" y="987"/>
                    </a:lnTo>
                    <a:lnTo>
                      <a:pt x="0" y="565"/>
                    </a:lnTo>
                    <a:lnTo>
                      <a:pt x="0" y="353"/>
                    </a:lnTo>
                    <a:lnTo>
                      <a:pt x="71" y="212"/>
                    </a:lnTo>
                    <a:lnTo>
                      <a:pt x="212" y="71"/>
                    </a:lnTo>
                    <a:lnTo>
                      <a:pt x="353" y="1"/>
                    </a:lnTo>
                    <a:lnTo>
                      <a:pt x="353" y="1"/>
                    </a:lnTo>
                  </a:path>
                </a:pathLst>
              </a:custGeom>
              <a:noFill/>
              <a:ln>
                <a:noFill/>
              </a:ln>
            </p:spPr>
            <p:txBody>
              <a:bodyPr wrap="square" lIns="91425" tIns="91425" rIns="91425" bIns="91425" anchor="ctr" anchorCtr="0">
                <a:noAutofit/>
              </a:bodyPr>
              <a:lstStyle/>
              <a:p>
                <a:pPr lvl="0">
                  <a:spcBef>
                    <a:spcPts val="0"/>
                  </a:spcBef>
                  <a:buNone/>
                </a:pPr>
                <a:endParaRPr/>
              </a:p>
            </p:txBody>
          </p:sp>
          <p:sp>
            <p:nvSpPr>
              <p:cNvPr id="302" name="Shape 302"/>
              <p:cNvSpPr/>
              <p:nvPr/>
            </p:nvSpPr>
            <p:spPr>
              <a:xfrm>
                <a:off x="3899850" y="1462775"/>
                <a:ext cx="56400" cy="29975"/>
              </a:xfrm>
              <a:custGeom>
                <a:avLst/>
                <a:gdLst/>
                <a:ahLst/>
                <a:cxnLst/>
                <a:rect l="0" t="0" r="0" b="0"/>
                <a:pathLst>
                  <a:path w="2256" h="1199" fill="none" extrusionOk="0">
                    <a:moveTo>
                      <a:pt x="282" y="705"/>
                    </a:moveTo>
                    <a:lnTo>
                      <a:pt x="282" y="705"/>
                    </a:lnTo>
                    <a:lnTo>
                      <a:pt x="0" y="283"/>
                    </a:lnTo>
                    <a:lnTo>
                      <a:pt x="0" y="142"/>
                    </a:lnTo>
                    <a:lnTo>
                      <a:pt x="71" y="71"/>
                    </a:lnTo>
                    <a:lnTo>
                      <a:pt x="141" y="1"/>
                    </a:lnTo>
                    <a:lnTo>
                      <a:pt x="282" y="1"/>
                    </a:lnTo>
                    <a:lnTo>
                      <a:pt x="705" y="142"/>
                    </a:lnTo>
                    <a:lnTo>
                      <a:pt x="1198" y="283"/>
                    </a:lnTo>
                    <a:lnTo>
                      <a:pt x="1621" y="565"/>
                    </a:lnTo>
                    <a:lnTo>
                      <a:pt x="2256" y="917"/>
                    </a:lnTo>
                    <a:lnTo>
                      <a:pt x="2256" y="917"/>
                    </a:lnTo>
                    <a:lnTo>
                      <a:pt x="1762" y="1128"/>
                    </a:lnTo>
                    <a:lnTo>
                      <a:pt x="1269" y="1199"/>
                    </a:lnTo>
                    <a:lnTo>
                      <a:pt x="987" y="1128"/>
                    </a:lnTo>
                    <a:lnTo>
                      <a:pt x="705" y="1058"/>
                    </a:lnTo>
                    <a:lnTo>
                      <a:pt x="494" y="917"/>
                    </a:lnTo>
                    <a:lnTo>
                      <a:pt x="282" y="705"/>
                    </a:lnTo>
                    <a:lnTo>
                      <a:pt x="282" y="705"/>
                    </a:lnTo>
                  </a:path>
                </a:pathLst>
              </a:custGeom>
              <a:noFill/>
              <a:ln>
                <a:noFill/>
              </a:ln>
            </p:spPr>
            <p:txBody>
              <a:bodyPr wrap="square" lIns="91425" tIns="91425" rIns="91425" bIns="91425" anchor="ctr" anchorCtr="0">
                <a:noAutofit/>
              </a:bodyPr>
              <a:lstStyle/>
              <a:p>
                <a:pPr lvl="0">
                  <a:spcBef>
                    <a:spcPts val="0"/>
                  </a:spcBef>
                  <a:buNone/>
                </a:pPr>
                <a:endParaRPr/>
              </a:p>
            </p:txBody>
          </p:sp>
        </p:grpSp>
        <p:sp>
          <p:nvSpPr>
            <p:cNvPr id="303" name="Shape 303"/>
            <p:cNvSpPr/>
            <p:nvPr/>
          </p:nvSpPr>
          <p:spPr>
            <a:xfrm>
              <a:off x="1086250" y="2701550"/>
              <a:ext cx="237900" cy="313675"/>
            </a:xfrm>
            <a:custGeom>
              <a:avLst/>
              <a:gdLst/>
              <a:ahLst/>
              <a:cxnLst/>
              <a:rect l="0" t="0" r="0" b="0"/>
              <a:pathLst>
                <a:path w="9516" h="12547" extrusionOk="0">
                  <a:moveTo>
                    <a:pt x="9516" y="0"/>
                  </a:moveTo>
                  <a:lnTo>
                    <a:pt x="9420" y="385"/>
                  </a:lnTo>
                  <a:lnTo>
                    <a:pt x="9445" y="353"/>
                  </a:lnTo>
                  <a:lnTo>
                    <a:pt x="9516" y="0"/>
                  </a:lnTo>
                  <a:close/>
                  <a:moveTo>
                    <a:pt x="5357" y="3947"/>
                  </a:moveTo>
                  <a:lnTo>
                    <a:pt x="4793" y="4582"/>
                  </a:lnTo>
                  <a:lnTo>
                    <a:pt x="3595" y="5921"/>
                  </a:lnTo>
                  <a:lnTo>
                    <a:pt x="2256" y="7471"/>
                  </a:lnTo>
                  <a:lnTo>
                    <a:pt x="1763" y="8106"/>
                  </a:lnTo>
                  <a:lnTo>
                    <a:pt x="1410" y="8599"/>
                  </a:lnTo>
                  <a:lnTo>
                    <a:pt x="1692" y="7894"/>
                  </a:lnTo>
                  <a:lnTo>
                    <a:pt x="2045" y="7190"/>
                  </a:lnTo>
                  <a:lnTo>
                    <a:pt x="2467" y="6485"/>
                  </a:lnTo>
                  <a:lnTo>
                    <a:pt x="2961" y="5921"/>
                  </a:lnTo>
                  <a:lnTo>
                    <a:pt x="3525" y="5357"/>
                  </a:lnTo>
                  <a:lnTo>
                    <a:pt x="4089" y="4864"/>
                  </a:lnTo>
                  <a:lnTo>
                    <a:pt x="4723" y="4370"/>
                  </a:lnTo>
                  <a:lnTo>
                    <a:pt x="5357" y="3947"/>
                  </a:lnTo>
                  <a:close/>
                  <a:moveTo>
                    <a:pt x="6696" y="3242"/>
                  </a:moveTo>
                  <a:lnTo>
                    <a:pt x="6626" y="3806"/>
                  </a:lnTo>
                  <a:lnTo>
                    <a:pt x="6626" y="4300"/>
                  </a:lnTo>
                  <a:lnTo>
                    <a:pt x="6555" y="5357"/>
                  </a:lnTo>
                  <a:lnTo>
                    <a:pt x="6485" y="5850"/>
                  </a:lnTo>
                  <a:lnTo>
                    <a:pt x="6415" y="6344"/>
                  </a:lnTo>
                  <a:lnTo>
                    <a:pt x="6203" y="6837"/>
                  </a:lnTo>
                  <a:lnTo>
                    <a:pt x="5921" y="7331"/>
                  </a:lnTo>
                  <a:lnTo>
                    <a:pt x="5569" y="7753"/>
                  </a:lnTo>
                  <a:lnTo>
                    <a:pt x="5075" y="8176"/>
                  </a:lnTo>
                  <a:lnTo>
                    <a:pt x="4652" y="8529"/>
                  </a:lnTo>
                  <a:lnTo>
                    <a:pt x="4089" y="8811"/>
                  </a:lnTo>
                  <a:lnTo>
                    <a:pt x="3031" y="9375"/>
                  </a:lnTo>
                  <a:lnTo>
                    <a:pt x="2045" y="10009"/>
                  </a:lnTo>
                  <a:lnTo>
                    <a:pt x="2256" y="9445"/>
                  </a:lnTo>
                  <a:lnTo>
                    <a:pt x="2538" y="9022"/>
                  </a:lnTo>
                  <a:lnTo>
                    <a:pt x="3243" y="8106"/>
                  </a:lnTo>
                  <a:lnTo>
                    <a:pt x="3948" y="7260"/>
                  </a:lnTo>
                  <a:lnTo>
                    <a:pt x="4723" y="6414"/>
                  </a:lnTo>
                  <a:lnTo>
                    <a:pt x="4934" y="6062"/>
                  </a:lnTo>
                  <a:lnTo>
                    <a:pt x="5216" y="5639"/>
                  </a:lnTo>
                  <a:lnTo>
                    <a:pt x="5639" y="4652"/>
                  </a:lnTo>
                  <a:lnTo>
                    <a:pt x="6203" y="3806"/>
                  </a:lnTo>
                  <a:lnTo>
                    <a:pt x="6415" y="3454"/>
                  </a:lnTo>
                  <a:lnTo>
                    <a:pt x="6696" y="3242"/>
                  </a:lnTo>
                  <a:close/>
                  <a:moveTo>
                    <a:pt x="9420" y="385"/>
                  </a:moveTo>
                  <a:lnTo>
                    <a:pt x="9163" y="705"/>
                  </a:lnTo>
                  <a:lnTo>
                    <a:pt x="8811" y="1057"/>
                  </a:lnTo>
                  <a:lnTo>
                    <a:pt x="8388" y="1410"/>
                  </a:lnTo>
                  <a:lnTo>
                    <a:pt x="7260" y="2115"/>
                  </a:lnTo>
                  <a:lnTo>
                    <a:pt x="5992" y="2820"/>
                  </a:lnTo>
                  <a:lnTo>
                    <a:pt x="4652" y="3595"/>
                  </a:lnTo>
                  <a:lnTo>
                    <a:pt x="3384" y="4300"/>
                  </a:lnTo>
                  <a:lnTo>
                    <a:pt x="2326" y="5005"/>
                  </a:lnTo>
                  <a:lnTo>
                    <a:pt x="1904" y="5357"/>
                  </a:lnTo>
                  <a:lnTo>
                    <a:pt x="1622" y="5709"/>
                  </a:lnTo>
                  <a:lnTo>
                    <a:pt x="1269" y="6203"/>
                  </a:lnTo>
                  <a:lnTo>
                    <a:pt x="917" y="6696"/>
                  </a:lnTo>
                  <a:lnTo>
                    <a:pt x="705" y="7190"/>
                  </a:lnTo>
                  <a:lnTo>
                    <a:pt x="494" y="7683"/>
                  </a:lnTo>
                  <a:lnTo>
                    <a:pt x="212" y="8811"/>
                  </a:lnTo>
                  <a:lnTo>
                    <a:pt x="1" y="9938"/>
                  </a:lnTo>
                  <a:lnTo>
                    <a:pt x="1" y="10502"/>
                  </a:lnTo>
                  <a:lnTo>
                    <a:pt x="71" y="11560"/>
                  </a:lnTo>
                  <a:lnTo>
                    <a:pt x="141" y="12053"/>
                  </a:lnTo>
                  <a:lnTo>
                    <a:pt x="282" y="12405"/>
                  </a:lnTo>
                  <a:lnTo>
                    <a:pt x="353" y="12476"/>
                  </a:lnTo>
                  <a:lnTo>
                    <a:pt x="423" y="12546"/>
                  </a:lnTo>
                  <a:lnTo>
                    <a:pt x="564" y="12476"/>
                  </a:lnTo>
                  <a:lnTo>
                    <a:pt x="705" y="12405"/>
                  </a:lnTo>
                  <a:lnTo>
                    <a:pt x="987" y="11982"/>
                  </a:lnTo>
                  <a:lnTo>
                    <a:pt x="1410" y="11630"/>
                  </a:lnTo>
                  <a:lnTo>
                    <a:pt x="2256" y="10996"/>
                  </a:lnTo>
                  <a:lnTo>
                    <a:pt x="3172" y="10432"/>
                  </a:lnTo>
                  <a:lnTo>
                    <a:pt x="4159" y="9938"/>
                  </a:lnTo>
                  <a:lnTo>
                    <a:pt x="5075" y="9445"/>
                  </a:lnTo>
                  <a:lnTo>
                    <a:pt x="5921" y="8811"/>
                  </a:lnTo>
                  <a:lnTo>
                    <a:pt x="6344" y="8458"/>
                  </a:lnTo>
                  <a:lnTo>
                    <a:pt x="6696" y="8106"/>
                  </a:lnTo>
                  <a:lnTo>
                    <a:pt x="6978" y="7683"/>
                  </a:lnTo>
                  <a:lnTo>
                    <a:pt x="7260" y="7190"/>
                  </a:lnTo>
                  <a:lnTo>
                    <a:pt x="7401" y="6696"/>
                  </a:lnTo>
                  <a:lnTo>
                    <a:pt x="7472" y="6203"/>
                  </a:lnTo>
                  <a:lnTo>
                    <a:pt x="7472" y="5709"/>
                  </a:lnTo>
                  <a:lnTo>
                    <a:pt x="7401" y="5216"/>
                  </a:lnTo>
                  <a:lnTo>
                    <a:pt x="7331" y="4300"/>
                  </a:lnTo>
                  <a:lnTo>
                    <a:pt x="7331" y="3806"/>
                  </a:lnTo>
                  <a:lnTo>
                    <a:pt x="7401" y="3313"/>
                  </a:lnTo>
                  <a:lnTo>
                    <a:pt x="7542" y="2890"/>
                  </a:lnTo>
                  <a:lnTo>
                    <a:pt x="7824" y="2538"/>
                  </a:lnTo>
                  <a:lnTo>
                    <a:pt x="8459" y="1762"/>
                  </a:lnTo>
                  <a:lnTo>
                    <a:pt x="8811" y="1410"/>
                  </a:lnTo>
                  <a:lnTo>
                    <a:pt x="9163" y="987"/>
                  </a:lnTo>
                  <a:lnTo>
                    <a:pt x="9375" y="564"/>
                  </a:lnTo>
                  <a:lnTo>
                    <a:pt x="9420" y="385"/>
                  </a:lnTo>
                  <a:close/>
                </a:path>
              </a:pathLst>
            </a:custGeom>
            <a:solidFill>
              <a:srgbClr val="93B770"/>
            </a:solidFill>
            <a:ln>
              <a:noFill/>
            </a:ln>
          </p:spPr>
          <p:txBody>
            <a:bodyPr wrap="square" lIns="91425" tIns="91425" rIns="91425" bIns="91425" anchor="ctr" anchorCtr="0">
              <a:noAutofit/>
            </a:bodyPr>
            <a:lstStyle/>
            <a:p>
              <a:pPr lvl="0">
                <a:spcBef>
                  <a:spcPts val="0"/>
                </a:spcBef>
                <a:buNone/>
              </a:pPr>
              <a:endParaRPr/>
            </a:p>
          </p:txBody>
        </p:sp>
        <p:sp>
          <p:nvSpPr>
            <p:cNvPr id="304" name="Shape 304"/>
            <p:cNvSpPr/>
            <p:nvPr/>
          </p:nvSpPr>
          <p:spPr>
            <a:xfrm>
              <a:off x="924150" y="1106825"/>
              <a:ext cx="244950" cy="345400"/>
            </a:xfrm>
            <a:custGeom>
              <a:avLst/>
              <a:gdLst/>
              <a:ahLst/>
              <a:cxnLst/>
              <a:rect l="0" t="0" r="0" b="0"/>
              <a:pathLst>
                <a:path w="9798" h="13816" extrusionOk="0">
                  <a:moveTo>
                    <a:pt x="6203" y="4159"/>
                  </a:moveTo>
                  <a:lnTo>
                    <a:pt x="6414" y="4230"/>
                  </a:lnTo>
                  <a:lnTo>
                    <a:pt x="6485" y="4371"/>
                  </a:lnTo>
                  <a:lnTo>
                    <a:pt x="6485" y="4512"/>
                  </a:lnTo>
                  <a:lnTo>
                    <a:pt x="6414" y="4582"/>
                  </a:lnTo>
                  <a:lnTo>
                    <a:pt x="6273" y="4582"/>
                  </a:lnTo>
                  <a:lnTo>
                    <a:pt x="5921" y="4512"/>
                  </a:lnTo>
                  <a:lnTo>
                    <a:pt x="5850" y="4441"/>
                  </a:lnTo>
                  <a:lnTo>
                    <a:pt x="5850" y="4371"/>
                  </a:lnTo>
                  <a:lnTo>
                    <a:pt x="5921" y="4230"/>
                  </a:lnTo>
                  <a:lnTo>
                    <a:pt x="6062" y="4159"/>
                  </a:lnTo>
                  <a:close/>
                  <a:moveTo>
                    <a:pt x="5709" y="5569"/>
                  </a:moveTo>
                  <a:lnTo>
                    <a:pt x="5004" y="6697"/>
                  </a:lnTo>
                  <a:lnTo>
                    <a:pt x="4088" y="7684"/>
                  </a:lnTo>
                  <a:lnTo>
                    <a:pt x="4440" y="7049"/>
                  </a:lnTo>
                  <a:lnTo>
                    <a:pt x="4793" y="6485"/>
                  </a:lnTo>
                  <a:lnTo>
                    <a:pt x="5216" y="5992"/>
                  </a:lnTo>
                  <a:lnTo>
                    <a:pt x="5709" y="5569"/>
                  </a:lnTo>
                  <a:close/>
                  <a:moveTo>
                    <a:pt x="6414" y="5992"/>
                  </a:moveTo>
                  <a:lnTo>
                    <a:pt x="6837" y="6274"/>
                  </a:lnTo>
                  <a:lnTo>
                    <a:pt x="6766" y="6838"/>
                  </a:lnTo>
                  <a:lnTo>
                    <a:pt x="6625" y="7402"/>
                  </a:lnTo>
                  <a:lnTo>
                    <a:pt x="6344" y="7895"/>
                  </a:lnTo>
                  <a:lnTo>
                    <a:pt x="6062" y="8388"/>
                  </a:lnTo>
                  <a:lnTo>
                    <a:pt x="6062" y="7825"/>
                  </a:lnTo>
                  <a:lnTo>
                    <a:pt x="6132" y="7190"/>
                  </a:lnTo>
                  <a:lnTo>
                    <a:pt x="6203" y="6556"/>
                  </a:lnTo>
                  <a:lnTo>
                    <a:pt x="6414" y="5992"/>
                  </a:lnTo>
                  <a:close/>
                  <a:moveTo>
                    <a:pt x="5568" y="5076"/>
                  </a:moveTo>
                  <a:lnTo>
                    <a:pt x="5075" y="5287"/>
                  </a:lnTo>
                  <a:lnTo>
                    <a:pt x="4652" y="5569"/>
                  </a:lnTo>
                  <a:lnTo>
                    <a:pt x="4229" y="5921"/>
                  </a:lnTo>
                  <a:lnTo>
                    <a:pt x="3947" y="6344"/>
                  </a:lnTo>
                  <a:lnTo>
                    <a:pt x="3383" y="7190"/>
                  </a:lnTo>
                  <a:lnTo>
                    <a:pt x="2819" y="8036"/>
                  </a:lnTo>
                  <a:lnTo>
                    <a:pt x="2678" y="8600"/>
                  </a:lnTo>
                  <a:lnTo>
                    <a:pt x="2608" y="8811"/>
                  </a:lnTo>
                  <a:lnTo>
                    <a:pt x="2467" y="8952"/>
                  </a:lnTo>
                  <a:lnTo>
                    <a:pt x="2326" y="9093"/>
                  </a:lnTo>
                  <a:lnTo>
                    <a:pt x="2115" y="9234"/>
                  </a:lnTo>
                  <a:lnTo>
                    <a:pt x="1551" y="9305"/>
                  </a:lnTo>
                  <a:lnTo>
                    <a:pt x="1269" y="9305"/>
                  </a:lnTo>
                  <a:lnTo>
                    <a:pt x="1057" y="9234"/>
                  </a:lnTo>
                  <a:lnTo>
                    <a:pt x="916" y="9093"/>
                  </a:lnTo>
                  <a:lnTo>
                    <a:pt x="775" y="8952"/>
                  </a:lnTo>
                  <a:lnTo>
                    <a:pt x="705" y="8741"/>
                  </a:lnTo>
                  <a:lnTo>
                    <a:pt x="705" y="8529"/>
                  </a:lnTo>
                  <a:lnTo>
                    <a:pt x="705" y="8247"/>
                  </a:lnTo>
                  <a:lnTo>
                    <a:pt x="846" y="7966"/>
                  </a:lnTo>
                  <a:lnTo>
                    <a:pt x="1128" y="7402"/>
                  </a:lnTo>
                  <a:lnTo>
                    <a:pt x="1551" y="6767"/>
                  </a:lnTo>
                  <a:lnTo>
                    <a:pt x="2115" y="6274"/>
                  </a:lnTo>
                  <a:lnTo>
                    <a:pt x="2749" y="5851"/>
                  </a:lnTo>
                  <a:lnTo>
                    <a:pt x="3454" y="5499"/>
                  </a:lnTo>
                  <a:lnTo>
                    <a:pt x="4159" y="5217"/>
                  </a:lnTo>
                  <a:lnTo>
                    <a:pt x="4863" y="5076"/>
                  </a:lnTo>
                  <a:close/>
                  <a:moveTo>
                    <a:pt x="5709" y="7120"/>
                  </a:moveTo>
                  <a:lnTo>
                    <a:pt x="5427" y="8247"/>
                  </a:lnTo>
                  <a:lnTo>
                    <a:pt x="5286" y="9446"/>
                  </a:lnTo>
                  <a:lnTo>
                    <a:pt x="4863" y="9869"/>
                  </a:lnTo>
                  <a:lnTo>
                    <a:pt x="4511" y="10080"/>
                  </a:lnTo>
                  <a:lnTo>
                    <a:pt x="4229" y="10292"/>
                  </a:lnTo>
                  <a:lnTo>
                    <a:pt x="3947" y="10362"/>
                  </a:lnTo>
                  <a:lnTo>
                    <a:pt x="3665" y="10362"/>
                  </a:lnTo>
                  <a:lnTo>
                    <a:pt x="3595" y="10292"/>
                  </a:lnTo>
                  <a:lnTo>
                    <a:pt x="3524" y="10151"/>
                  </a:lnTo>
                  <a:lnTo>
                    <a:pt x="3383" y="9798"/>
                  </a:lnTo>
                  <a:lnTo>
                    <a:pt x="3454" y="9516"/>
                  </a:lnTo>
                  <a:lnTo>
                    <a:pt x="3665" y="9164"/>
                  </a:lnTo>
                  <a:lnTo>
                    <a:pt x="4370" y="8388"/>
                  </a:lnTo>
                  <a:lnTo>
                    <a:pt x="5216" y="7684"/>
                  </a:lnTo>
                  <a:lnTo>
                    <a:pt x="5709" y="7120"/>
                  </a:lnTo>
                  <a:close/>
                  <a:moveTo>
                    <a:pt x="7894" y="6274"/>
                  </a:moveTo>
                  <a:lnTo>
                    <a:pt x="8388" y="7613"/>
                  </a:lnTo>
                  <a:lnTo>
                    <a:pt x="8670" y="8459"/>
                  </a:lnTo>
                  <a:lnTo>
                    <a:pt x="8810" y="9375"/>
                  </a:lnTo>
                  <a:lnTo>
                    <a:pt x="8881" y="9798"/>
                  </a:lnTo>
                  <a:lnTo>
                    <a:pt x="8881" y="10151"/>
                  </a:lnTo>
                  <a:lnTo>
                    <a:pt x="8810" y="10503"/>
                  </a:lnTo>
                  <a:lnTo>
                    <a:pt x="8670" y="10855"/>
                  </a:lnTo>
                  <a:lnTo>
                    <a:pt x="8529" y="11067"/>
                  </a:lnTo>
                  <a:lnTo>
                    <a:pt x="8247" y="11278"/>
                  </a:lnTo>
                  <a:lnTo>
                    <a:pt x="7894" y="11349"/>
                  </a:lnTo>
                  <a:lnTo>
                    <a:pt x="7471" y="11349"/>
                  </a:lnTo>
                  <a:lnTo>
                    <a:pt x="6978" y="11278"/>
                  </a:lnTo>
                  <a:lnTo>
                    <a:pt x="6625" y="11067"/>
                  </a:lnTo>
                  <a:lnTo>
                    <a:pt x="6414" y="10855"/>
                  </a:lnTo>
                  <a:lnTo>
                    <a:pt x="6344" y="10644"/>
                  </a:lnTo>
                  <a:lnTo>
                    <a:pt x="6273" y="10292"/>
                  </a:lnTo>
                  <a:lnTo>
                    <a:pt x="6344" y="10010"/>
                  </a:lnTo>
                  <a:lnTo>
                    <a:pt x="6625" y="9234"/>
                  </a:lnTo>
                  <a:lnTo>
                    <a:pt x="6978" y="8459"/>
                  </a:lnTo>
                  <a:lnTo>
                    <a:pt x="7401" y="7613"/>
                  </a:lnTo>
                  <a:lnTo>
                    <a:pt x="7753" y="6908"/>
                  </a:lnTo>
                  <a:lnTo>
                    <a:pt x="7894" y="6556"/>
                  </a:lnTo>
                  <a:lnTo>
                    <a:pt x="7894" y="6274"/>
                  </a:lnTo>
                  <a:close/>
                  <a:moveTo>
                    <a:pt x="7189" y="1"/>
                  </a:moveTo>
                  <a:lnTo>
                    <a:pt x="6978" y="71"/>
                  </a:lnTo>
                  <a:lnTo>
                    <a:pt x="6696" y="353"/>
                  </a:lnTo>
                  <a:lnTo>
                    <a:pt x="6485" y="494"/>
                  </a:lnTo>
                  <a:lnTo>
                    <a:pt x="6344" y="706"/>
                  </a:lnTo>
                  <a:lnTo>
                    <a:pt x="6203" y="1199"/>
                  </a:lnTo>
                  <a:lnTo>
                    <a:pt x="6132" y="1692"/>
                  </a:lnTo>
                  <a:lnTo>
                    <a:pt x="6062" y="2256"/>
                  </a:lnTo>
                  <a:lnTo>
                    <a:pt x="5921" y="2891"/>
                  </a:lnTo>
                  <a:lnTo>
                    <a:pt x="5780" y="3384"/>
                  </a:lnTo>
                  <a:lnTo>
                    <a:pt x="5568" y="3877"/>
                  </a:lnTo>
                  <a:lnTo>
                    <a:pt x="5357" y="4089"/>
                  </a:lnTo>
                  <a:lnTo>
                    <a:pt x="5145" y="4300"/>
                  </a:lnTo>
                  <a:lnTo>
                    <a:pt x="4581" y="4582"/>
                  </a:lnTo>
                  <a:lnTo>
                    <a:pt x="4018" y="4864"/>
                  </a:lnTo>
                  <a:lnTo>
                    <a:pt x="2819" y="5217"/>
                  </a:lnTo>
                  <a:lnTo>
                    <a:pt x="2255" y="5428"/>
                  </a:lnTo>
                  <a:lnTo>
                    <a:pt x="1692" y="5710"/>
                  </a:lnTo>
                  <a:lnTo>
                    <a:pt x="1128" y="6062"/>
                  </a:lnTo>
                  <a:lnTo>
                    <a:pt x="634" y="6626"/>
                  </a:lnTo>
                  <a:lnTo>
                    <a:pt x="282" y="7190"/>
                  </a:lnTo>
                  <a:lnTo>
                    <a:pt x="71" y="7825"/>
                  </a:lnTo>
                  <a:lnTo>
                    <a:pt x="0" y="8459"/>
                  </a:lnTo>
                  <a:lnTo>
                    <a:pt x="0" y="9093"/>
                  </a:lnTo>
                  <a:lnTo>
                    <a:pt x="71" y="9375"/>
                  </a:lnTo>
                  <a:lnTo>
                    <a:pt x="211" y="9587"/>
                  </a:lnTo>
                  <a:lnTo>
                    <a:pt x="352" y="9869"/>
                  </a:lnTo>
                  <a:lnTo>
                    <a:pt x="564" y="10010"/>
                  </a:lnTo>
                  <a:lnTo>
                    <a:pt x="846" y="10151"/>
                  </a:lnTo>
                  <a:lnTo>
                    <a:pt x="1128" y="10221"/>
                  </a:lnTo>
                  <a:lnTo>
                    <a:pt x="1903" y="10221"/>
                  </a:lnTo>
                  <a:lnTo>
                    <a:pt x="1339" y="10644"/>
                  </a:lnTo>
                  <a:lnTo>
                    <a:pt x="916" y="10926"/>
                  </a:lnTo>
                  <a:lnTo>
                    <a:pt x="564" y="11278"/>
                  </a:lnTo>
                  <a:lnTo>
                    <a:pt x="282" y="11701"/>
                  </a:lnTo>
                  <a:lnTo>
                    <a:pt x="141" y="12054"/>
                  </a:lnTo>
                  <a:lnTo>
                    <a:pt x="141" y="12195"/>
                  </a:lnTo>
                  <a:lnTo>
                    <a:pt x="211" y="12406"/>
                  </a:lnTo>
                  <a:lnTo>
                    <a:pt x="282" y="12547"/>
                  </a:lnTo>
                  <a:lnTo>
                    <a:pt x="493" y="12758"/>
                  </a:lnTo>
                  <a:lnTo>
                    <a:pt x="775" y="12899"/>
                  </a:lnTo>
                  <a:lnTo>
                    <a:pt x="1057" y="12970"/>
                  </a:lnTo>
                  <a:lnTo>
                    <a:pt x="1269" y="12899"/>
                  </a:lnTo>
                  <a:lnTo>
                    <a:pt x="1410" y="12829"/>
                  </a:lnTo>
                  <a:lnTo>
                    <a:pt x="1551" y="12688"/>
                  </a:lnTo>
                  <a:lnTo>
                    <a:pt x="1692" y="12547"/>
                  </a:lnTo>
                  <a:lnTo>
                    <a:pt x="1903" y="12054"/>
                  </a:lnTo>
                  <a:lnTo>
                    <a:pt x="2044" y="11560"/>
                  </a:lnTo>
                  <a:lnTo>
                    <a:pt x="2115" y="10996"/>
                  </a:lnTo>
                  <a:lnTo>
                    <a:pt x="2185" y="10573"/>
                  </a:lnTo>
                  <a:lnTo>
                    <a:pt x="2326" y="10292"/>
                  </a:lnTo>
                  <a:lnTo>
                    <a:pt x="2467" y="10714"/>
                  </a:lnTo>
                  <a:lnTo>
                    <a:pt x="2678" y="11067"/>
                  </a:lnTo>
                  <a:lnTo>
                    <a:pt x="3031" y="11278"/>
                  </a:lnTo>
                  <a:lnTo>
                    <a:pt x="3313" y="11490"/>
                  </a:lnTo>
                  <a:lnTo>
                    <a:pt x="4088" y="11490"/>
                  </a:lnTo>
                  <a:lnTo>
                    <a:pt x="4511" y="11419"/>
                  </a:lnTo>
                  <a:lnTo>
                    <a:pt x="4863" y="11208"/>
                  </a:lnTo>
                  <a:lnTo>
                    <a:pt x="4581" y="11772"/>
                  </a:lnTo>
                  <a:lnTo>
                    <a:pt x="4300" y="12265"/>
                  </a:lnTo>
                  <a:lnTo>
                    <a:pt x="4018" y="12829"/>
                  </a:lnTo>
                  <a:lnTo>
                    <a:pt x="3947" y="13393"/>
                  </a:lnTo>
                  <a:lnTo>
                    <a:pt x="3947" y="13534"/>
                  </a:lnTo>
                  <a:lnTo>
                    <a:pt x="4018" y="13675"/>
                  </a:lnTo>
                  <a:lnTo>
                    <a:pt x="4159" y="13816"/>
                  </a:lnTo>
                  <a:lnTo>
                    <a:pt x="4370" y="13816"/>
                  </a:lnTo>
                  <a:lnTo>
                    <a:pt x="4722" y="13675"/>
                  </a:lnTo>
                  <a:lnTo>
                    <a:pt x="5145" y="13534"/>
                  </a:lnTo>
                  <a:lnTo>
                    <a:pt x="5357" y="13322"/>
                  </a:lnTo>
                  <a:lnTo>
                    <a:pt x="5498" y="13040"/>
                  </a:lnTo>
                  <a:lnTo>
                    <a:pt x="5568" y="12688"/>
                  </a:lnTo>
                  <a:lnTo>
                    <a:pt x="5568" y="12336"/>
                  </a:lnTo>
                  <a:lnTo>
                    <a:pt x="5427" y="11631"/>
                  </a:lnTo>
                  <a:lnTo>
                    <a:pt x="5427" y="11278"/>
                  </a:lnTo>
                  <a:lnTo>
                    <a:pt x="5498" y="10996"/>
                  </a:lnTo>
                  <a:lnTo>
                    <a:pt x="5709" y="11419"/>
                  </a:lnTo>
                  <a:lnTo>
                    <a:pt x="6062" y="11772"/>
                  </a:lnTo>
                  <a:lnTo>
                    <a:pt x="6485" y="12054"/>
                  </a:lnTo>
                  <a:lnTo>
                    <a:pt x="6978" y="12265"/>
                  </a:lnTo>
                  <a:lnTo>
                    <a:pt x="7471" y="12336"/>
                  </a:lnTo>
                  <a:lnTo>
                    <a:pt x="8035" y="12336"/>
                  </a:lnTo>
                  <a:lnTo>
                    <a:pt x="8529" y="12265"/>
                  </a:lnTo>
                  <a:lnTo>
                    <a:pt x="8951" y="12054"/>
                  </a:lnTo>
                  <a:lnTo>
                    <a:pt x="9374" y="11701"/>
                  </a:lnTo>
                  <a:lnTo>
                    <a:pt x="9656" y="11278"/>
                  </a:lnTo>
                  <a:lnTo>
                    <a:pt x="9797" y="10855"/>
                  </a:lnTo>
                  <a:lnTo>
                    <a:pt x="9797" y="10362"/>
                  </a:lnTo>
                  <a:lnTo>
                    <a:pt x="9797" y="9869"/>
                  </a:lnTo>
                  <a:lnTo>
                    <a:pt x="9656" y="9375"/>
                  </a:lnTo>
                  <a:lnTo>
                    <a:pt x="9445" y="8318"/>
                  </a:lnTo>
                  <a:lnTo>
                    <a:pt x="9092" y="6979"/>
                  </a:lnTo>
                  <a:lnTo>
                    <a:pt x="8881" y="6274"/>
                  </a:lnTo>
                  <a:lnTo>
                    <a:pt x="8599" y="5499"/>
                  </a:lnTo>
                  <a:lnTo>
                    <a:pt x="8247" y="4794"/>
                  </a:lnTo>
                  <a:lnTo>
                    <a:pt x="7894" y="4159"/>
                  </a:lnTo>
                  <a:lnTo>
                    <a:pt x="7401" y="3595"/>
                  </a:lnTo>
                  <a:lnTo>
                    <a:pt x="7119" y="3384"/>
                  </a:lnTo>
                  <a:lnTo>
                    <a:pt x="6837" y="3243"/>
                  </a:lnTo>
                  <a:lnTo>
                    <a:pt x="7119" y="2820"/>
                  </a:lnTo>
                  <a:lnTo>
                    <a:pt x="7330" y="2256"/>
                  </a:lnTo>
                  <a:lnTo>
                    <a:pt x="7542" y="1622"/>
                  </a:lnTo>
                  <a:lnTo>
                    <a:pt x="7612" y="988"/>
                  </a:lnTo>
                  <a:lnTo>
                    <a:pt x="7612" y="424"/>
                  </a:lnTo>
                  <a:lnTo>
                    <a:pt x="7612" y="212"/>
                  </a:lnTo>
                  <a:lnTo>
                    <a:pt x="7471" y="71"/>
                  </a:lnTo>
                  <a:lnTo>
                    <a:pt x="7330" y="1"/>
                  </a:lnTo>
                  <a:close/>
                </a:path>
              </a:pathLst>
            </a:custGeom>
            <a:solidFill>
              <a:srgbClr val="EDDC7A"/>
            </a:solidFill>
            <a:ln>
              <a:noFill/>
            </a:ln>
          </p:spPr>
          <p:txBody>
            <a:bodyPr wrap="square" lIns="91425" tIns="91425" rIns="91425" bIns="91425" anchor="ctr" anchorCtr="0">
              <a:noAutofit/>
            </a:bodyPr>
            <a:lstStyle/>
            <a:p>
              <a:pPr lvl="0">
                <a:spcBef>
                  <a:spcPts val="0"/>
                </a:spcBef>
                <a:buNone/>
              </a:pPr>
              <a:endParaRPr/>
            </a:p>
          </p:txBody>
        </p:sp>
        <p:sp>
          <p:nvSpPr>
            <p:cNvPr id="305" name="Shape 305"/>
            <p:cNvSpPr/>
            <p:nvPr/>
          </p:nvSpPr>
          <p:spPr>
            <a:xfrm>
              <a:off x="1750550" y="2135900"/>
              <a:ext cx="260825" cy="227350"/>
            </a:xfrm>
            <a:custGeom>
              <a:avLst/>
              <a:gdLst/>
              <a:ahLst/>
              <a:cxnLst/>
              <a:rect l="0" t="0" r="0" b="0"/>
              <a:pathLst>
                <a:path w="10433" h="9094" extrusionOk="0">
                  <a:moveTo>
                    <a:pt x="7049" y="1199"/>
                  </a:moveTo>
                  <a:lnTo>
                    <a:pt x="7472" y="1340"/>
                  </a:lnTo>
                  <a:lnTo>
                    <a:pt x="7895" y="1481"/>
                  </a:lnTo>
                  <a:lnTo>
                    <a:pt x="8247" y="1692"/>
                  </a:lnTo>
                  <a:lnTo>
                    <a:pt x="8529" y="2045"/>
                  </a:lnTo>
                  <a:lnTo>
                    <a:pt x="8670" y="2397"/>
                  </a:lnTo>
                  <a:lnTo>
                    <a:pt x="8811" y="2820"/>
                  </a:lnTo>
                  <a:lnTo>
                    <a:pt x="8600" y="2397"/>
                  </a:lnTo>
                  <a:lnTo>
                    <a:pt x="8318" y="2115"/>
                  </a:lnTo>
                  <a:lnTo>
                    <a:pt x="8106" y="1904"/>
                  </a:lnTo>
                  <a:lnTo>
                    <a:pt x="7895" y="1833"/>
                  </a:lnTo>
                  <a:lnTo>
                    <a:pt x="7684" y="1833"/>
                  </a:lnTo>
                  <a:lnTo>
                    <a:pt x="7402" y="1904"/>
                  </a:lnTo>
                  <a:lnTo>
                    <a:pt x="6908" y="1904"/>
                  </a:lnTo>
                  <a:lnTo>
                    <a:pt x="6767" y="1974"/>
                  </a:lnTo>
                  <a:lnTo>
                    <a:pt x="6062" y="2186"/>
                  </a:lnTo>
                  <a:lnTo>
                    <a:pt x="5287" y="2397"/>
                  </a:lnTo>
                  <a:lnTo>
                    <a:pt x="4794" y="2538"/>
                  </a:lnTo>
                  <a:lnTo>
                    <a:pt x="4512" y="2468"/>
                  </a:lnTo>
                  <a:lnTo>
                    <a:pt x="4441" y="2397"/>
                  </a:lnTo>
                  <a:lnTo>
                    <a:pt x="4441" y="2327"/>
                  </a:lnTo>
                  <a:lnTo>
                    <a:pt x="4653" y="2115"/>
                  </a:lnTo>
                  <a:lnTo>
                    <a:pt x="4935" y="1904"/>
                  </a:lnTo>
                  <a:lnTo>
                    <a:pt x="5640" y="1481"/>
                  </a:lnTo>
                  <a:lnTo>
                    <a:pt x="6203" y="1199"/>
                  </a:lnTo>
                  <a:close/>
                  <a:moveTo>
                    <a:pt x="6485" y="3525"/>
                  </a:moveTo>
                  <a:lnTo>
                    <a:pt x="6626" y="3666"/>
                  </a:lnTo>
                  <a:lnTo>
                    <a:pt x="6697" y="3877"/>
                  </a:lnTo>
                  <a:lnTo>
                    <a:pt x="6697" y="4018"/>
                  </a:lnTo>
                  <a:lnTo>
                    <a:pt x="6697" y="4159"/>
                  </a:lnTo>
                  <a:lnTo>
                    <a:pt x="6556" y="4582"/>
                  </a:lnTo>
                  <a:lnTo>
                    <a:pt x="6274" y="4864"/>
                  </a:lnTo>
                  <a:lnTo>
                    <a:pt x="5992" y="5146"/>
                  </a:lnTo>
                  <a:lnTo>
                    <a:pt x="5710" y="5357"/>
                  </a:lnTo>
                  <a:lnTo>
                    <a:pt x="5428" y="5428"/>
                  </a:lnTo>
                  <a:lnTo>
                    <a:pt x="5287" y="5357"/>
                  </a:lnTo>
                  <a:lnTo>
                    <a:pt x="5146" y="5287"/>
                  </a:lnTo>
                  <a:lnTo>
                    <a:pt x="5076" y="5005"/>
                  </a:lnTo>
                  <a:lnTo>
                    <a:pt x="5076" y="4723"/>
                  </a:lnTo>
                  <a:lnTo>
                    <a:pt x="5287" y="4512"/>
                  </a:lnTo>
                  <a:lnTo>
                    <a:pt x="5499" y="4300"/>
                  </a:lnTo>
                  <a:lnTo>
                    <a:pt x="5358" y="4512"/>
                  </a:lnTo>
                  <a:lnTo>
                    <a:pt x="5217" y="4794"/>
                  </a:lnTo>
                  <a:lnTo>
                    <a:pt x="5287" y="5005"/>
                  </a:lnTo>
                  <a:lnTo>
                    <a:pt x="5358" y="5217"/>
                  </a:lnTo>
                  <a:lnTo>
                    <a:pt x="5569" y="5217"/>
                  </a:lnTo>
                  <a:lnTo>
                    <a:pt x="5710" y="5076"/>
                  </a:lnTo>
                  <a:lnTo>
                    <a:pt x="6062" y="4512"/>
                  </a:lnTo>
                  <a:lnTo>
                    <a:pt x="6344" y="3948"/>
                  </a:lnTo>
                  <a:lnTo>
                    <a:pt x="6485" y="3525"/>
                  </a:lnTo>
                  <a:close/>
                  <a:moveTo>
                    <a:pt x="9164" y="5076"/>
                  </a:moveTo>
                  <a:lnTo>
                    <a:pt x="9093" y="5569"/>
                  </a:lnTo>
                  <a:lnTo>
                    <a:pt x="8952" y="5992"/>
                  </a:lnTo>
                  <a:lnTo>
                    <a:pt x="8741" y="6415"/>
                  </a:lnTo>
                  <a:lnTo>
                    <a:pt x="8459" y="6767"/>
                  </a:lnTo>
                  <a:lnTo>
                    <a:pt x="7965" y="7190"/>
                  </a:lnTo>
                  <a:lnTo>
                    <a:pt x="7402" y="7542"/>
                  </a:lnTo>
                  <a:lnTo>
                    <a:pt x="6838" y="7683"/>
                  </a:lnTo>
                  <a:lnTo>
                    <a:pt x="6485" y="7754"/>
                  </a:lnTo>
                  <a:lnTo>
                    <a:pt x="6203" y="7683"/>
                  </a:lnTo>
                  <a:lnTo>
                    <a:pt x="6838" y="6979"/>
                  </a:lnTo>
                  <a:lnTo>
                    <a:pt x="7543" y="6274"/>
                  </a:lnTo>
                  <a:lnTo>
                    <a:pt x="8388" y="5639"/>
                  </a:lnTo>
                  <a:lnTo>
                    <a:pt x="9164" y="5076"/>
                  </a:lnTo>
                  <a:close/>
                  <a:moveTo>
                    <a:pt x="4089" y="3031"/>
                  </a:moveTo>
                  <a:lnTo>
                    <a:pt x="4089" y="3313"/>
                  </a:lnTo>
                  <a:lnTo>
                    <a:pt x="4018" y="3595"/>
                  </a:lnTo>
                  <a:lnTo>
                    <a:pt x="3736" y="4230"/>
                  </a:lnTo>
                  <a:lnTo>
                    <a:pt x="3384" y="4935"/>
                  </a:lnTo>
                  <a:lnTo>
                    <a:pt x="2961" y="5710"/>
                  </a:lnTo>
                  <a:lnTo>
                    <a:pt x="2891" y="6062"/>
                  </a:lnTo>
                  <a:lnTo>
                    <a:pt x="2750" y="6415"/>
                  </a:lnTo>
                  <a:lnTo>
                    <a:pt x="2820" y="6697"/>
                  </a:lnTo>
                  <a:lnTo>
                    <a:pt x="2891" y="6979"/>
                  </a:lnTo>
                  <a:lnTo>
                    <a:pt x="3102" y="7190"/>
                  </a:lnTo>
                  <a:lnTo>
                    <a:pt x="3455" y="7331"/>
                  </a:lnTo>
                  <a:lnTo>
                    <a:pt x="3948" y="7402"/>
                  </a:lnTo>
                  <a:lnTo>
                    <a:pt x="4653" y="7472"/>
                  </a:lnTo>
                  <a:lnTo>
                    <a:pt x="3877" y="7895"/>
                  </a:lnTo>
                  <a:lnTo>
                    <a:pt x="3243" y="8036"/>
                  </a:lnTo>
                  <a:lnTo>
                    <a:pt x="2679" y="8106"/>
                  </a:lnTo>
                  <a:lnTo>
                    <a:pt x="2256" y="8036"/>
                  </a:lnTo>
                  <a:lnTo>
                    <a:pt x="1904" y="7824"/>
                  </a:lnTo>
                  <a:lnTo>
                    <a:pt x="1692" y="7542"/>
                  </a:lnTo>
                  <a:lnTo>
                    <a:pt x="1551" y="7190"/>
                  </a:lnTo>
                  <a:lnTo>
                    <a:pt x="1481" y="6767"/>
                  </a:lnTo>
                  <a:lnTo>
                    <a:pt x="1551" y="6344"/>
                  </a:lnTo>
                  <a:lnTo>
                    <a:pt x="1692" y="5851"/>
                  </a:lnTo>
                  <a:lnTo>
                    <a:pt x="1833" y="5357"/>
                  </a:lnTo>
                  <a:lnTo>
                    <a:pt x="2115" y="4864"/>
                  </a:lnTo>
                  <a:lnTo>
                    <a:pt x="2397" y="4441"/>
                  </a:lnTo>
                  <a:lnTo>
                    <a:pt x="2750" y="4018"/>
                  </a:lnTo>
                  <a:lnTo>
                    <a:pt x="3173" y="3595"/>
                  </a:lnTo>
                  <a:lnTo>
                    <a:pt x="3595" y="3313"/>
                  </a:lnTo>
                  <a:lnTo>
                    <a:pt x="4089" y="3031"/>
                  </a:lnTo>
                  <a:close/>
                  <a:moveTo>
                    <a:pt x="6697" y="1"/>
                  </a:moveTo>
                  <a:lnTo>
                    <a:pt x="6203" y="71"/>
                  </a:lnTo>
                  <a:lnTo>
                    <a:pt x="5780" y="142"/>
                  </a:lnTo>
                  <a:lnTo>
                    <a:pt x="5358" y="353"/>
                  </a:lnTo>
                  <a:lnTo>
                    <a:pt x="4935" y="635"/>
                  </a:lnTo>
                  <a:lnTo>
                    <a:pt x="4723" y="776"/>
                  </a:lnTo>
                  <a:lnTo>
                    <a:pt x="4582" y="987"/>
                  </a:lnTo>
                  <a:lnTo>
                    <a:pt x="4371" y="1410"/>
                  </a:lnTo>
                  <a:lnTo>
                    <a:pt x="4159" y="1833"/>
                  </a:lnTo>
                  <a:lnTo>
                    <a:pt x="4089" y="2045"/>
                  </a:lnTo>
                  <a:lnTo>
                    <a:pt x="3948" y="2186"/>
                  </a:lnTo>
                  <a:lnTo>
                    <a:pt x="3595" y="2468"/>
                  </a:lnTo>
                  <a:lnTo>
                    <a:pt x="3173" y="2679"/>
                  </a:lnTo>
                  <a:lnTo>
                    <a:pt x="2679" y="2820"/>
                  </a:lnTo>
                  <a:lnTo>
                    <a:pt x="2186" y="3172"/>
                  </a:lnTo>
                  <a:lnTo>
                    <a:pt x="1410" y="3807"/>
                  </a:lnTo>
                  <a:lnTo>
                    <a:pt x="988" y="4230"/>
                  </a:lnTo>
                  <a:lnTo>
                    <a:pt x="706" y="4582"/>
                  </a:lnTo>
                  <a:lnTo>
                    <a:pt x="424" y="5076"/>
                  </a:lnTo>
                  <a:lnTo>
                    <a:pt x="212" y="5498"/>
                  </a:lnTo>
                  <a:lnTo>
                    <a:pt x="71" y="5992"/>
                  </a:lnTo>
                  <a:lnTo>
                    <a:pt x="1" y="6556"/>
                  </a:lnTo>
                  <a:lnTo>
                    <a:pt x="71" y="7261"/>
                  </a:lnTo>
                  <a:lnTo>
                    <a:pt x="212" y="7754"/>
                  </a:lnTo>
                  <a:lnTo>
                    <a:pt x="424" y="8177"/>
                  </a:lnTo>
                  <a:lnTo>
                    <a:pt x="635" y="8529"/>
                  </a:lnTo>
                  <a:lnTo>
                    <a:pt x="917" y="8811"/>
                  </a:lnTo>
                  <a:lnTo>
                    <a:pt x="1270" y="8952"/>
                  </a:lnTo>
                  <a:lnTo>
                    <a:pt x="1692" y="9023"/>
                  </a:lnTo>
                  <a:lnTo>
                    <a:pt x="2045" y="9093"/>
                  </a:lnTo>
                  <a:lnTo>
                    <a:pt x="2961" y="9023"/>
                  </a:lnTo>
                  <a:lnTo>
                    <a:pt x="3877" y="8811"/>
                  </a:lnTo>
                  <a:lnTo>
                    <a:pt x="5640" y="8388"/>
                  </a:lnTo>
                  <a:lnTo>
                    <a:pt x="6485" y="8388"/>
                  </a:lnTo>
                  <a:lnTo>
                    <a:pt x="7261" y="8459"/>
                  </a:lnTo>
                  <a:lnTo>
                    <a:pt x="7613" y="8529"/>
                  </a:lnTo>
                  <a:lnTo>
                    <a:pt x="8036" y="8459"/>
                  </a:lnTo>
                  <a:lnTo>
                    <a:pt x="8529" y="8247"/>
                  </a:lnTo>
                  <a:lnTo>
                    <a:pt x="9023" y="7965"/>
                  </a:lnTo>
                  <a:lnTo>
                    <a:pt x="9446" y="7472"/>
                  </a:lnTo>
                  <a:lnTo>
                    <a:pt x="9798" y="6979"/>
                  </a:lnTo>
                  <a:lnTo>
                    <a:pt x="10150" y="6415"/>
                  </a:lnTo>
                  <a:lnTo>
                    <a:pt x="10362" y="5851"/>
                  </a:lnTo>
                  <a:lnTo>
                    <a:pt x="10432" y="5217"/>
                  </a:lnTo>
                  <a:lnTo>
                    <a:pt x="10432" y="4582"/>
                  </a:lnTo>
                  <a:lnTo>
                    <a:pt x="10362" y="4018"/>
                  </a:lnTo>
                  <a:lnTo>
                    <a:pt x="10080" y="3384"/>
                  </a:lnTo>
                  <a:lnTo>
                    <a:pt x="10150" y="2891"/>
                  </a:lnTo>
                  <a:lnTo>
                    <a:pt x="10080" y="2468"/>
                  </a:lnTo>
                  <a:lnTo>
                    <a:pt x="10009" y="1974"/>
                  </a:lnTo>
                  <a:lnTo>
                    <a:pt x="9798" y="1622"/>
                  </a:lnTo>
                  <a:lnTo>
                    <a:pt x="9516" y="1199"/>
                  </a:lnTo>
                  <a:lnTo>
                    <a:pt x="9234" y="917"/>
                  </a:lnTo>
                  <a:lnTo>
                    <a:pt x="8882" y="635"/>
                  </a:lnTo>
                  <a:lnTo>
                    <a:pt x="8459" y="424"/>
                  </a:lnTo>
                  <a:lnTo>
                    <a:pt x="8036" y="212"/>
                  </a:lnTo>
                  <a:lnTo>
                    <a:pt x="7613" y="71"/>
                  </a:lnTo>
                  <a:lnTo>
                    <a:pt x="7120" y="1"/>
                  </a:lnTo>
                  <a:close/>
                </a:path>
              </a:pathLst>
            </a:custGeom>
            <a:solidFill>
              <a:srgbClr val="DDAC6C"/>
            </a:solidFill>
            <a:ln>
              <a:noFill/>
            </a:ln>
          </p:spPr>
          <p:txBody>
            <a:bodyPr wrap="square" lIns="91425" tIns="91425" rIns="91425" bIns="91425" anchor="ctr" anchorCtr="0">
              <a:noAutofit/>
            </a:bodyPr>
            <a:lstStyle/>
            <a:p>
              <a:pPr lvl="0">
                <a:spcBef>
                  <a:spcPts val="0"/>
                </a:spcBef>
                <a:buNone/>
              </a:pPr>
              <a:endParaRPr/>
            </a:p>
          </p:txBody>
        </p:sp>
        <p:sp>
          <p:nvSpPr>
            <p:cNvPr id="306" name="Shape 306"/>
            <p:cNvSpPr/>
            <p:nvPr/>
          </p:nvSpPr>
          <p:spPr>
            <a:xfrm>
              <a:off x="1133825" y="238125"/>
              <a:ext cx="246725" cy="246700"/>
            </a:xfrm>
            <a:custGeom>
              <a:avLst/>
              <a:gdLst/>
              <a:ahLst/>
              <a:cxnLst/>
              <a:rect l="0" t="0" r="0" b="0"/>
              <a:pathLst>
                <a:path w="9869" h="9868" extrusionOk="0">
                  <a:moveTo>
                    <a:pt x="4652" y="564"/>
                  </a:moveTo>
                  <a:lnTo>
                    <a:pt x="4934" y="634"/>
                  </a:lnTo>
                  <a:lnTo>
                    <a:pt x="5216" y="775"/>
                  </a:lnTo>
                  <a:lnTo>
                    <a:pt x="5428" y="987"/>
                  </a:lnTo>
                  <a:lnTo>
                    <a:pt x="5569" y="1198"/>
                  </a:lnTo>
                  <a:lnTo>
                    <a:pt x="5639" y="1480"/>
                  </a:lnTo>
                  <a:lnTo>
                    <a:pt x="5639" y="1762"/>
                  </a:lnTo>
                  <a:lnTo>
                    <a:pt x="5639" y="2044"/>
                  </a:lnTo>
                  <a:lnTo>
                    <a:pt x="5428" y="2608"/>
                  </a:lnTo>
                  <a:lnTo>
                    <a:pt x="4934" y="3736"/>
                  </a:lnTo>
                  <a:lnTo>
                    <a:pt x="4793" y="4229"/>
                  </a:lnTo>
                  <a:lnTo>
                    <a:pt x="4723" y="4370"/>
                  </a:lnTo>
                  <a:lnTo>
                    <a:pt x="4793" y="4511"/>
                  </a:lnTo>
                  <a:lnTo>
                    <a:pt x="3807" y="3877"/>
                  </a:lnTo>
                  <a:lnTo>
                    <a:pt x="2961" y="3172"/>
                  </a:lnTo>
                  <a:lnTo>
                    <a:pt x="2749" y="2960"/>
                  </a:lnTo>
                  <a:lnTo>
                    <a:pt x="2608" y="2749"/>
                  </a:lnTo>
                  <a:lnTo>
                    <a:pt x="2538" y="2467"/>
                  </a:lnTo>
                  <a:lnTo>
                    <a:pt x="2538" y="2255"/>
                  </a:lnTo>
                  <a:lnTo>
                    <a:pt x="2608" y="1974"/>
                  </a:lnTo>
                  <a:lnTo>
                    <a:pt x="2679" y="1762"/>
                  </a:lnTo>
                  <a:lnTo>
                    <a:pt x="2961" y="1339"/>
                  </a:lnTo>
                  <a:lnTo>
                    <a:pt x="3384" y="916"/>
                  </a:lnTo>
                  <a:lnTo>
                    <a:pt x="3877" y="705"/>
                  </a:lnTo>
                  <a:lnTo>
                    <a:pt x="4371" y="564"/>
                  </a:lnTo>
                  <a:close/>
                  <a:moveTo>
                    <a:pt x="8106" y="2749"/>
                  </a:moveTo>
                  <a:lnTo>
                    <a:pt x="8318" y="2819"/>
                  </a:lnTo>
                  <a:lnTo>
                    <a:pt x="8529" y="2890"/>
                  </a:lnTo>
                  <a:lnTo>
                    <a:pt x="8670" y="2960"/>
                  </a:lnTo>
                  <a:lnTo>
                    <a:pt x="8811" y="3172"/>
                  </a:lnTo>
                  <a:lnTo>
                    <a:pt x="8952" y="3454"/>
                  </a:lnTo>
                  <a:lnTo>
                    <a:pt x="9022" y="3806"/>
                  </a:lnTo>
                  <a:lnTo>
                    <a:pt x="9093" y="4300"/>
                  </a:lnTo>
                  <a:lnTo>
                    <a:pt x="9022" y="4652"/>
                  </a:lnTo>
                  <a:lnTo>
                    <a:pt x="8882" y="5004"/>
                  </a:lnTo>
                  <a:lnTo>
                    <a:pt x="8741" y="5216"/>
                  </a:lnTo>
                  <a:lnTo>
                    <a:pt x="8459" y="5357"/>
                  </a:lnTo>
                  <a:lnTo>
                    <a:pt x="8177" y="5498"/>
                  </a:lnTo>
                  <a:lnTo>
                    <a:pt x="7190" y="5498"/>
                  </a:lnTo>
                  <a:lnTo>
                    <a:pt x="6837" y="5357"/>
                  </a:lnTo>
                  <a:lnTo>
                    <a:pt x="6556" y="5286"/>
                  </a:lnTo>
                  <a:lnTo>
                    <a:pt x="6274" y="5075"/>
                  </a:lnTo>
                  <a:lnTo>
                    <a:pt x="6133" y="4863"/>
                  </a:lnTo>
                  <a:lnTo>
                    <a:pt x="5992" y="4652"/>
                  </a:lnTo>
                  <a:lnTo>
                    <a:pt x="5921" y="4441"/>
                  </a:lnTo>
                  <a:lnTo>
                    <a:pt x="5992" y="4159"/>
                  </a:lnTo>
                  <a:lnTo>
                    <a:pt x="6767" y="3454"/>
                  </a:lnTo>
                  <a:lnTo>
                    <a:pt x="7260" y="3101"/>
                  </a:lnTo>
                  <a:lnTo>
                    <a:pt x="7683" y="2890"/>
                  </a:lnTo>
                  <a:lnTo>
                    <a:pt x="8106" y="2749"/>
                  </a:lnTo>
                  <a:close/>
                  <a:moveTo>
                    <a:pt x="3384" y="5357"/>
                  </a:moveTo>
                  <a:lnTo>
                    <a:pt x="4300" y="5427"/>
                  </a:lnTo>
                  <a:lnTo>
                    <a:pt x="4089" y="6273"/>
                  </a:lnTo>
                  <a:lnTo>
                    <a:pt x="3948" y="6837"/>
                  </a:lnTo>
                  <a:lnTo>
                    <a:pt x="3736" y="7401"/>
                  </a:lnTo>
                  <a:lnTo>
                    <a:pt x="3454" y="7965"/>
                  </a:lnTo>
                  <a:lnTo>
                    <a:pt x="3102" y="8388"/>
                  </a:lnTo>
                  <a:lnTo>
                    <a:pt x="2961" y="8599"/>
                  </a:lnTo>
                  <a:lnTo>
                    <a:pt x="2749" y="8740"/>
                  </a:lnTo>
                  <a:lnTo>
                    <a:pt x="2538" y="8811"/>
                  </a:lnTo>
                  <a:lnTo>
                    <a:pt x="2327" y="8811"/>
                  </a:lnTo>
                  <a:lnTo>
                    <a:pt x="1904" y="8740"/>
                  </a:lnTo>
                  <a:lnTo>
                    <a:pt x="1551" y="8599"/>
                  </a:lnTo>
                  <a:lnTo>
                    <a:pt x="1340" y="8317"/>
                  </a:lnTo>
                  <a:lnTo>
                    <a:pt x="1128" y="8035"/>
                  </a:lnTo>
                  <a:lnTo>
                    <a:pt x="1058" y="7683"/>
                  </a:lnTo>
                  <a:lnTo>
                    <a:pt x="987" y="7260"/>
                  </a:lnTo>
                  <a:lnTo>
                    <a:pt x="987" y="6907"/>
                  </a:lnTo>
                  <a:lnTo>
                    <a:pt x="1058" y="6485"/>
                  </a:lnTo>
                  <a:lnTo>
                    <a:pt x="1128" y="6203"/>
                  </a:lnTo>
                  <a:lnTo>
                    <a:pt x="1269" y="6062"/>
                  </a:lnTo>
                  <a:lnTo>
                    <a:pt x="1410" y="5850"/>
                  </a:lnTo>
                  <a:lnTo>
                    <a:pt x="1551" y="5709"/>
                  </a:lnTo>
                  <a:lnTo>
                    <a:pt x="1974" y="5498"/>
                  </a:lnTo>
                  <a:lnTo>
                    <a:pt x="2397" y="5427"/>
                  </a:lnTo>
                  <a:lnTo>
                    <a:pt x="2890" y="5357"/>
                  </a:lnTo>
                  <a:close/>
                  <a:moveTo>
                    <a:pt x="5992" y="5780"/>
                  </a:moveTo>
                  <a:lnTo>
                    <a:pt x="6203" y="5850"/>
                  </a:lnTo>
                  <a:lnTo>
                    <a:pt x="6485" y="5991"/>
                  </a:lnTo>
                  <a:lnTo>
                    <a:pt x="7331" y="6414"/>
                  </a:lnTo>
                  <a:lnTo>
                    <a:pt x="8036" y="6907"/>
                  </a:lnTo>
                  <a:lnTo>
                    <a:pt x="8318" y="7119"/>
                  </a:lnTo>
                  <a:lnTo>
                    <a:pt x="8388" y="7330"/>
                  </a:lnTo>
                  <a:lnTo>
                    <a:pt x="8388" y="7471"/>
                  </a:lnTo>
                  <a:lnTo>
                    <a:pt x="8318" y="7683"/>
                  </a:lnTo>
                  <a:lnTo>
                    <a:pt x="8106" y="7965"/>
                  </a:lnTo>
                  <a:lnTo>
                    <a:pt x="7895" y="8176"/>
                  </a:lnTo>
                  <a:lnTo>
                    <a:pt x="7260" y="8599"/>
                  </a:lnTo>
                  <a:lnTo>
                    <a:pt x="6908" y="8740"/>
                  </a:lnTo>
                  <a:lnTo>
                    <a:pt x="6556" y="8881"/>
                  </a:lnTo>
                  <a:lnTo>
                    <a:pt x="6203" y="8952"/>
                  </a:lnTo>
                  <a:lnTo>
                    <a:pt x="5498" y="8952"/>
                  </a:lnTo>
                  <a:lnTo>
                    <a:pt x="5216" y="8811"/>
                  </a:lnTo>
                  <a:lnTo>
                    <a:pt x="5005" y="8529"/>
                  </a:lnTo>
                  <a:lnTo>
                    <a:pt x="4864" y="8247"/>
                  </a:lnTo>
                  <a:lnTo>
                    <a:pt x="4793" y="7753"/>
                  </a:lnTo>
                  <a:lnTo>
                    <a:pt x="4723" y="7189"/>
                  </a:lnTo>
                  <a:lnTo>
                    <a:pt x="4864" y="6696"/>
                  </a:lnTo>
                  <a:lnTo>
                    <a:pt x="4934" y="6344"/>
                  </a:lnTo>
                  <a:lnTo>
                    <a:pt x="5005" y="5991"/>
                  </a:lnTo>
                  <a:lnTo>
                    <a:pt x="5075" y="5850"/>
                  </a:lnTo>
                  <a:lnTo>
                    <a:pt x="5287" y="5780"/>
                  </a:lnTo>
                  <a:close/>
                  <a:moveTo>
                    <a:pt x="4723" y="0"/>
                  </a:moveTo>
                  <a:lnTo>
                    <a:pt x="4089" y="70"/>
                  </a:lnTo>
                  <a:lnTo>
                    <a:pt x="3384" y="352"/>
                  </a:lnTo>
                  <a:lnTo>
                    <a:pt x="2820" y="705"/>
                  </a:lnTo>
                  <a:lnTo>
                    <a:pt x="2256" y="1198"/>
                  </a:lnTo>
                  <a:lnTo>
                    <a:pt x="1904" y="1762"/>
                  </a:lnTo>
                  <a:lnTo>
                    <a:pt x="1763" y="2044"/>
                  </a:lnTo>
                  <a:lnTo>
                    <a:pt x="1622" y="2326"/>
                  </a:lnTo>
                  <a:lnTo>
                    <a:pt x="1622" y="2678"/>
                  </a:lnTo>
                  <a:lnTo>
                    <a:pt x="1622" y="2960"/>
                  </a:lnTo>
                  <a:lnTo>
                    <a:pt x="1763" y="3242"/>
                  </a:lnTo>
                  <a:lnTo>
                    <a:pt x="1904" y="3524"/>
                  </a:lnTo>
                  <a:lnTo>
                    <a:pt x="2115" y="3806"/>
                  </a:lnTo>
                  <a:lnTo>
                    <a:pt x="2467" y="4088"/>
                  </a:lnTo>
                  <a:lnTo>
                    <a:pt x="2890" y="4300"/>
                  </a:lnTo>
                  <a:lnTo>
                    <a:pt x="3384" y="4511"/>
                  </a:lnTo>
                  <a:lnTo>
                    <a:pt x="4018" y="4722"/>
                  </a:lnTo>
                  <a:lnTo>
                    <a:pt x="4723" y="4863"/>
                  </a:lnTo>
                  <a:lnTo>
                    <a:pt x="4582" y="5004"/>
                  </a:lnTo>
                  <a:lnTo>
                    <a:pt x="4371" y="5075"/>
                  </a:lnTo>
                  <a:lnTo>
                    <a:pt x="3877" y="5075"/>
                  </a:lnTo>
                  <a:lnTo>
                    <a:pt x="2538" y="4863"/>
                  </a:lnTo>
                  <a:lnTo>
                    <a:pt x="1833" y="4793"/>
                  </a:lnTo>
                  <a:lnTo>
                    <a:pt x="1481" y="4863"/>
                  </a:lnTo>
                  <a:lnTo>
                    <a:pt x="1128" y="5004"/>
                  </a:lnTo>
                  <a:lnTo>
                    <a:pt x="846" y="5145"/>
                  </a:lnTo>
                  <a:lnTo>
                    <a:pt x="564" y="5427"/>
                  </a:lnTo>
                  <a:lnTo>
                    <a:pt x="283" y="5780"/>
                  </a:lnTo>
                  <a:lnTo>
                    <a:pt x="142" y="6273"/>
                  </a:lnTo>
                  <a:lnTo>
                    <a:pt x="71" y="6626"/>
                  </a:lnTo>
                  <a:lnTo>
                    <a:pt x="1" y="7048"/>
                  </a:lnTo>
                  <a:lnTo>
                    <a:pt x="71" y="7401"/>
                  </a:lnTo>
                  <a:lnTo>
                    <a:pt x="142" y="7753"/>
                  </a:lnTo>
                  <a:lnTo>
                    <a:pt x="212" y="8176"/>
                  </a:lnTo>
                  <a:lnTo>
                    <a:pt x="423" y="8529"/>
                  </a:lnTo>
                  <a:lnTo>
                    <a:pt x="564" y="8811"/>
                  </a:lnTo>
                  <a:lnTo>
                    <a:pt x="846" y="9163"/>
                  </a:lnTo>
                  <a:lnTo>
                    <a:pt x="1058" y="9374"/>
                  </a:lnTo>
                  <a:lnTo>
                    <a:pt x="1340" y="9586"/>
                  </a:lnTo>
                  <a:lnTo>
                    <a:pt x="1692" y="9727"/>
                  </a:lnTo>
                  <a:lnTo>
                    <a:pt x="1974" y="9868"/>
                  </a:lnTo>
                  <a:lnTo>
                    <a:pt x="2327" y="9868"/>
                  </a:lnTo>
                  <a:lnTo>
                    <a:pt x="2679" y="9797"/>
                  </a:lnTo>
                  <a:lnTo>
                    <a:pt x="3102" y="9656"/>
                  </a:lnTo>
                  <a:lnTo>
                    <a:pt x="3454" y="9374"/>
                  </a:lnTo>
                  <a:lnTo>
                    <a:pt x="4089" y="8670"/>
                  </a:lnTo>
                  <a:lnTo>
                    <a:pt x="4089" y="8952"/>
                  </a:lnTo>
                  <a:lnTo>
                    <a:pt x="4159" y="9163"/>
                  </a:lnTo>
                  <a:lnTo>
                    <a:pt x="4300" y="9304"/>
                  </a:lnTo>
                  <a:lnTo>
                    <a:pt x="4371" y="9445"/>
                  </a:lnTo>
                  <a:lnTo>
                    <a:pt x="4793" y="9656"/>
                  </a:lnTo>
                  <a:lnTo>
                    <a:pt x="5216" y="9797"/>
                  </a:lnTo>
                  <a:lnTo>
                    <a:pt x="5780" y="9797"/>
                  </a:lnTo>
                  <a:lnTo>
                    <a:pt x="6344" y="9656"/>
                  </a:lnTo>
                  <a:lnTo>
                    <a:pt x="6908" y="9515"/>
                  </a:lnTo>
                  <a:lnTo>
                    <a:pt x="7472" y="9304"/>
                  </a:lnTo>
                  <a:lnTo>
                    <a:pt x="8036" y="9022"/>
                  </a:lnTo>
                  <a:lnTo>
                    <a:pt x="8529" y="8670"/>
                  </a:lnTo>
                  <a:lnTo>
                    <a:pt x="8882" y="8317"/>
                  </a:lnTo>
                  <a:lnTo>
                    <a:pt x="9163" y="7894"/>
                  </a:lnTo>
                  <a:lnTo>
                    <a:pt x="9304" y="7542"/>
                  </a:lnTo>
                  <a:lnTo>
                    <a:pt x="9304" y="7330"/>
                  </a:lnTo>
                  <a:lnTo>
                    <a:pt x="9234" y="7119"/>
                  </a:lnTo>
                  <a:lnTo>
                    <a:pt x="9163" y="6907"/>
                  </a:lnTo>
                  <a:lnTo>
                    <a:pt x="9022" y="6696"/>
                  </a:lnTo>
                  <a:lnTo>
                    <a:pt x="8811" y="6485"/>
                  </a:lnTo>
                  <a:lnTo>
                    <a:pt x="8529" y="6344"/>
                  </a:lnTo>
                  <a:lnTo>
                    <a:pt x="9022" y="6132"/>
                  </a:lnTo>
                  <a:lnTo>
                    <a:pt x="9375" y="5780"/>
                  </a:lnTo>
                  <a:lnTo>
                    <a:pt x="9586" y="5427"/>
                  </a:lnTo>
                  <a:lnTo>
                    <a:pt x="9798" y="5004"/>
                  </a:lnTo>
                  <a:lnTo>
                    <a:pt x="9868" y="4511"/>
                  </a:lnTo>
                  <a:lnTo>
                    <a:pt x="9868" y="4018"/>
                  </a:lnTo>
                  <a:lnTo>
                    <a:pt x="9727" y="3595"/>
                  </a:lnTo>
                  <a:lnTo>
                    <a:pt x="9586" y="3101"/>
                  </a:lnTo>
                  <a:lnTo>
                    <a:pt x="9375" y="2678"/>
                  </a:lnTo>
                  <a:lnTo>
                    <a:pt x="9093" y="2396"/>
                  </a:lnTo>
                  <a:lnTo>
                    <a:pt x="8741" y="2115"/>
                  </a:lnTo>
                  <a:lnTo>
                    <a:pt x="8318" y="1974"/>
                  </a:lnTo>
                  <a:lnTo>
                    <a:pt x="7895" y="1903"/>
                  </a:lnTo>
                  <a:lnTo>
                    <a:pt x="7401" y="2044"/>
                  </a:lnTo>
                  <a:lnTo>
                    <a:pt x="6908" y="2255"/>
                  </a:lnTo>
                  <a:lnTo>
                    <a:pt x="6344" y="2749"/>
                  </a:lnTo>
                  <a:lnTo>
                    <a:pt x="6415" y="2115"/>
                  </a:lnTo>
                  <a:lnTo>
                    <a:pt x="6415" y="1621"/>
                  </a:lnTo>
                  <a:lnTo>
                    <a:pt x="6344" y="1198"/>
                  </a:lnTo>
                  <a:lnTo>
                    <a:pt x="6203" y="846"/>
                  </a:lnTo>
                  <a:lnTo>
                    <a:pt x="6062" y="564"/>
                  </a:lnTo>
                  <a:lnTo>
                    <a:pt x="5851" y="352"/>
                  </a:lnTo>
                  <a:lnTo>
                    <a:pt x="5569" y="141"/>
                  </a:lnTo>
                  <a:lnTo>
                    <a:pt x="5357" y="70"/>
                  </a:lnTo>
                  <a:lnTo>
                    <a:pt x="5005" y="0"/>
                  </a:lnTo>
                  <a:close/>
                </a:path>
              </a:pathLst>
            </a:custGeom>
            <a:solidFill>
              <a:srgbClr val="F7B228"/>
            </a:solidFill>
            <a:ln>
              <a:noFill/>
            </a:ln>
          </p:spPr>
          <p:txBody>
            <a:bodyPr wrap="square" lIns="91425" tIns="91425" rIns="91425" bIns="91425" anchor="ctr" anchorCtr="0">
              <a:noAutofit/>
            </a:bodyPr>
            <a:lstStyle/>
            <a:p>
              <a:pPr lvl="0">
                <a:spcBef>
                  <a:spcPts val="0"/>
                </a:spcBef>
                <a:buNone/>
              </a:pPr>
              <a:endParaRPr/>
            </a:p>
          </p:txBody>
        </p:sp>
        <p:grpSp>
          <p:nvGrpSpPr>
            <p:cNvPr id="307" name="Shape 307"/>
            <p:cNvGrpSpPr/>
            <p:nvPr/>
          </p:nvGrpSpPr>
          <p:grpSpPr>
            <a:xfrm>
              <a:off x="1863325" y="2900650"/>
              <a:ext cx="206200" cy="244975"/>
              <a:chOff x="4157100" y="2900650"/>
              <a:chExt cx="206200" cy="244975"/>
            </a:xfrm>
          </p:grpSpPr>
          <p:sp>
            <p:nvSpPr>
              <p:cNvPr id="308" name="Shape 308"/>
              <p:cNvSpPr/>
              <p:nvPr/>
            </p:nvSpPr>
            <p:spPr>
              <a:xfrm>
                <a:off x="4157100" y="3031050"/>
                <a:ext cx="51125" cy="114575"/>
              </a:xfrm>
              <a:custGeom>
                <a:avLst/>
                <a:gdLst/>
                <a:ahLst/>
                <a:cxnLst/>
                <a:rect l="0" t="0" r="0" b="0"/>
                <a:pathLst>
                  <a:path w="2045" h="4583" extrusionOk="0">
                    <a:moveTo>
                      <a:pt x="776" y="1622"/>
                    </a:moveTo>
                    <a:lnTo>
                      <a:pt x="917" y="2045"/>
                    </a:lnTo>
                    <a:lnTo>
                      <a:pt x="988" y="2538"/>
                    </a:lnTo>
                    <a:lnTo>
                      <a:pt x="988" y="2961"/>
                    </a:lnTo>
                    <a:lnTo>
                      <a:pt x="988" y="3454"/>
                    </a:lnTo>
                    <a:lnTo>
                      <a:pt x="776" y="3032"/>
                    </a:lnTo>
                    <a:lnTo>
                      <a:pt x="706" y="2609"/>
                    </a:lnTo>
                    <a:lnTo>
                      <a:pt x="706" y="2115"/>
                    </a:lnTo>
                    <a:lnTo>
                      <a:pt x="776" y="1622"/>
                    </a:lnTo>
                    <a:close/>
                    <a:moveTo>
                      <a:pt x="706" y="1"/>
                    </a:moveTo>
                    <a:lnTo>
                      <a:pt x="565" y="71"/>
                    </a:lnTo>
                    <a:lnTo>
                      <a:pt x="353" y="424"/>
                    </a:lnTo>
                    <a:lnTo>
                      <a:pt x="212" y="917"/>
                    </a:lnTo>
                    <a:lnTo>
                      <a:pt x="71" y="1481"/>
                    </a:lnTo>
                    <a:lnTo>
                      <a:pt x="1" y="2679"/>
                    </a:lnTo>
                    <a:lnTo>
                      <a:pt x="1" y="3102"/>
                    </a:lnTo>
                    <a:lnTo>
                      <a:pt x="71" y="3384"/>
                    </a:lnTo>
                    <a:lnTo>
                      <a:pt x="142" y="3595"/>
                    </a:lnTo>
                    <a:lnTo>
                      <a:pt x="424" y="3877"/>
                    </a:lnTo>
                    <a:lnTo>
                      <a:pt x="706" y="4159"/>
                    </a:lnTo>
                    <a:lnTo>
                      <a:pt x="988" y="4371"/>
                    </a:lnTo>
                    <a:lnTo>
                      <a:pt x="1340" y="4512"/>
                    </a:lnTo>
                    <a:lnTo>
                      <a:pt x="1622" y="4582"/>
                    </a:lnTo>
                    <a:lnTo>
                      <a:pt x="1763" y="4512"/>
                    </a:lnTo>
                    <a:lnTo>
                      <a:pt x="1833" y="4441"/>
                    </a:lnTo>
                    <a:lnTo>
                      <a:pt x="1974" y="4300"/>
                    </a:lnTo>
                    <a:lnTo>
                      <a:pt x="1974" y="4159"/>
                    </a:lnTo>
                    <a:lnTo>
                      <a:pt x="2045" y="3736"/>
                    </a:lnTo>
                    <a:lnTo>
                      <a:pt x="2045" y="3173"/>
                    </a:lnTo>
                    <a:lnTo>
                      <a:pt x="1974" y="2538"/>
                    </a:lnTo>
                    <a:lnTo>
                      <a:pt x="1833" y="1833"/>
                    </a:lnTo>
                    <a:lnTo>
                      <a:pt x="1622" y="1199"/>
                    </a:lnTo>
                    <a:lnTo>
                      <a:pt x="1410" y="635"/>
                    </a:lnTo>
                    <a:lnTo>
                      <a:pt x="1129" y="212"/>
                    </a:lnTo>
                    <a:lnTo>
                      <a:pt x="988" y="71"/>
                    </a:lnTo>
                    <a:lnTo>
                      <a:pt x="847"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309" name="Shape 309"/>
              <p:cNvSpPr/>
              <p:nvPr/>
            </p:nvSpPr>
            <p:spPr>
              <a:xfrm>
                <a:off x="4169450" y="2900650"/>
                <a:ext cx="88125" cy="104000"/>
              </a:xfrm>
              <a:custGeom>
                <a:avLst/>
                <a:gdLst/>
                <a:ahLst/>
                <a:cxnLst/>
                <a:rect l="0" t="0" r="0" b="0"/>
                <a:pathLst>
                  <a:path w="3525" h="4160" extrusionOk="0">
                    <a:moveTo>
                      <a:pt x="3031" y="1"/>
                    </a:moveTo>
                    <a:lnTo>
                      <a:pt x="2960" y="142"/>
                    </a:lnTo>
                    <a:lnTo>
                      <a:pt x="2749" y="494"/>
                    </a:lnTo>
                    <a:lnTo>
                      <a:pt x="2326" y="1692"/>
                    </a:lnTo>
                    <a:lnTo>
                      <a:pt x="2044" y="2327"/>
                    </a:lnTo>
                    <a:lnTo>
                      <a:pt x="1692" y="2891"/>
                    </a:lnTo>
                    <a:lnTo>
                      <a:pt x="1339" y="3314"/>
                    </a:lnTo>
                    <a:lnTo>
                      <a:pt x="1128" y="3455"/>
                    </a:lnTo>
                    <a:lnTo>
                      <a:pt x="846" y="3596"/>
                    </a:lnTo>
                    <a:lnTo>
                      <a:pt x="1128" y="2679"/>
                    </a:lnTo>
                    <a:lnTo>
                      <a:pt x="1410" y="1974"/>
                    </a:lnTo>
                    <a:lnTo>
                      <a:pt x="1903" y="1270"/>
                    </a:lnTo>
                    <a:lnTo>
                      <a:pt x="2538" y="565"/>
                    </a:lnTo>
                    <a:lnTo>
                      <a:pt x="2538" y="494"/>
                    </a:lnTo>
                    <a:lnTo>
                      <a:pt x="2467" y="565"/>
                    </a:lnTo>
                    <a:lnTo>
                      <a:pt x="1833" y="847"/>
                    </a:lnTo>
                    <a:lnTo>
                      <a:pt x="1128" y="1270"/>
                    </a:lnTo>
                    <a:lnTo>
                      <a:pt x="846" y="1481"/>
                    </a:lnTo>
                    <a:lnTo>
                      <a:pt x="705" y="1692"/>
                    </a:lnTo>
                    <a:lnTo>
                      <a:pt x="353" y="2256"/>
                    </a:lnTo>
                    <a:lnTo>
                      <a:pt x="71" y="2891"/>
                    </a:lnTo>
                    <a:lnTo>
                      <a:pt x="0" y="3243"/>
                    </a:lnTo>
                    <a:lnTo>
                      <a:pt x="0" y="3596"/>
                    </a:lnTo>
                    <a:lnTo>
                      <a:pt x="141" y="3878"/>
                    </a:lnTo>
                    <a:lnTo>
                      <a:pt x="353" y="4089"/>
                    </a:lnTo>
                    <a:lnTo>
                      <a:pt x="635" y="4159"/>
                    </a:lnTo>
                    <a:lnTo>
                      <a:pt x="916" y="4159"/>
                    </a:lnTo>
                    <a:lnTo>
                      <a:pt x="1269" y="4018"/>
                    </a:lnTo>
                    <a:lnTo>
                      <a:pt x="1551" y="3878"/>
                    </a:lnTo>
                    <a:lnTo>
                      <a:pt x="1903" y="3596"/>
                    </a:lnTo>
                    <a:lnTo>
                      <a:pt x="2185" y="3243"/>
                    </a:lnTo>
                    <a:lnTo>
                      <a:pt x="2820" y="2468"/>
                    </a:lnTo>
                    <a:lnTo>
                      <a:pt x="3242" y="1622"/>
                    </a:lnTo>
                    <a:lnTo>
                      <a:pt x="3383" y="1199"/>
                    </a:lnTo>
                    <a:lnTo>
                      <a:pt x="3454" y="847"/>
                    </a:lnTo>
                    <a:lnTo>
                      <a:pt x="3524" y="494"/>
                    </a:lnTo>
                    <a:lnTo>
                      <a:pt x="3454" y="283"/>
                    </a:lnTo>
                    <a:lnTo>
                      <a:pt x="3313" y="71"/>
                    </a:lnTo>
                    <a:lnTo>
                      <a:pt x="3101"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310" name="Shape 310"/>
              <p:cNvSpPr/>
              <p:nvPr/>
            </p:nvSpPr>
            <p:spPr>
              <a:xfrm>
                <a:off x="4217025" y="3024000"/>
                <a:ext cx="146275" cy="104000"/>
              </a:xfrm>
              <a:custGeom>
                <a:avLst/>
                <a:gdLst/>
                <a:ahLst/>
                <a:cxnLst/>
                <a:rect l="0" t="0" r="0" b="0"/>
                <a:pathLst>
                  <a:path w="5851" h="4160" extrusionOk="0">
                    <a:moveTo>
                      <a:pt x="987" y="1"/>
                    </a:moveTo>
                    <a:lnTo>
                      <a:pt x="635" y="71"/>
                    </a:lnTo>
                    <a:lnTo>
                      <a:pt x="494" y="142"/>
                    </a:lnTo>
                    <a:lnTo>
                      <a:pt x="705" y="142"/>
                    </a:lnTo>
                    <a:lnTo>
                      <a:pt x="917" y="212"/>
                    </a:lnTo>
                    <a:lnTo>
                      <a:pt x="1198" y="283"/>
                    </a:lnTo>
                    <a:lnTo>
                      <a:pt x="1833" y="635"/>
                    </a:lnTo>
                    <a:lnTo>
                      <a:pt x="2467" y="1129"/>
                    </a:lnTo>
                    <a:lnTo>
                      <a:pt x="3665" y="2186"/>
                    </a:lnTo>
                    <a:lnTo>
                      <a:pt x="4441" y="2961"/>
                    </a:lnTo>
                    <a:lnTo>
                      <a:pt x="3947" y="2961"/>
                    </a:lnTo>
                    <a:lnTo>
                      <a:pt x="3242" y="2820"/>
                    </a:lnTo>
                    <a:lnTo>
                      <a:pt x="2467" y="2609"/>
                    </a:lnTo>
                    <a:lnTo>
                      <a:pt x="1692" y="2327"/>
                    </a:lnTo>
                    <a:lnTo>
                      <a:pt x="987" y="1904"/>
                    </a:lnTo>
                    <a:lnTo>
                      <a:pt x="423" y="1481"/>
                    </a:lnTo>
                    <a:lnTo>
                      <a:pt x="212" y="1269"/>
                    </a:lnTo>
                    <a:lnTo>
                      <a:pt x="71" y="988"/>
                    </a:lnTo>
                    <a:lnTo>
                      <a:pt x="0" y="706"/>
                    </a:lnTo>
                    <a:lnTo>
                      <a:pt x="0" y="988"/>
                    </a:lnTo>
                    <a:lnTo>
                      <a:pt x="71" y="1481"/>
                    </a:lnTo>
                    <a:lnTo>
                      <a:pt x="282" y="1974"/>
                    </a:lnTo>
                    <a:lnTo>
                      <a:pt x="635" y="2468"/>
                    </a:lnTo>
                    <a:lnTo>
                      <a:pt x="1057" y="2891"/>
                    </a:lnTo>
                    <a:lnTo>
                      <a:pt x="1480" y="3243"/>
                    </a:lnTo>
                    <a:lnTo>
                      <a:pt x="2044" y="3525"/>
                    </a:lnTo>
                    <a:lnTo>
                      <a:pt x="2538" y="3807"/>
                    </a:lnTo>
                    <a:lnTo>
                      <a:pt x="3101" y="4018"/>
                    </a:lnTo>
                    <a:lnTo>
                      <a:pt x="3665" y="4089"/>
                    </a:lnTo>
                    <a:lnTo>
                      <a:pt x="4229" y="4159"/>
                    </a:lnTo>
                    <a:lnTo>
                      <a:pt x="4723" y="4159"/>
                    </a:lnTo>
                    <a:lnTo>
                      <a:pt x="5146" y="4018"/>
                    </a:lnTo>
                    <a:lnTo>
                      <a:pt x="5498" y="3807"/>
                    </a:lnTo>
                    <a:lnTo>
                      <a:pt x="5709" y="3455"/>
                    </a:lnTo>
                    <a:lnTo>
                      <a:pt x="5850" y="3032"/>
                    </a:lnTo>
                    <a:lnTo>
                      <a:pt x="5850" y="2750"/>
                    </a:lnTo>
                    <a:lnTo>
                      <a:pt x="5780" y="2397"/>
                    </a:lnTo>
                    <a:lnTo>
                      <a:pt x="5568" y="2115"/>
                    </a:lnTo>
                    <a:lnTo>
                      <a:pt x="5286" y="1763"/>
                    </a:lnTo>
                    <a:lnTo>
                      <a:pt x="5005" y="1481"/>
                    </a:lnTo>
                    <a:lnTo>
                      <a:pt x="4582" y="1199"/>
                    </a:lnTo>
                    <a:lnTo>
                      <a:pt x="3736" y="635"/>
                    </a:lnTo>
                    <a:lnTo>
                      <a:pt x="2749" y="283"/>
                    </a:lnTo>
                    <a:lnTo>
                      <a:pt x="1762"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grpSp>
        <p:grpSp>
          <p:nvGrpSpPr>
            <p:cNvPr id="311" name="Shape 311"/>
            <p:cNvGrpSpPr/>
            <p:nvPr/>
          </p:nvGrpSpPr>
          <p:grpSpPr>
            <a:xfrm>
              <a:off x="1923250" y="773800"/>
              <a:ext cx="290750" cy="361250"/>
              <a:chOff x="4217025" y="773800"/>
              <a:chExt cx="290750" cy="361250"/>
            </a:xfrm>
          </p:grpSpPr>
          <p:sp>
            <p:nvSpPr>
              <p:cNvPr id="312" name="Shape 312"/>
              <p:cNvSpPr/>
              <p:nvPr/>
            </p:nvSpPr>
            <p:spPr>
              <a:xfrm>
                <a:off x="4231125" y="773800"/>
                <a:ext cx="56400" cy="135700"/>
              </a:xfrm>
              <a:custGeom>
                <a:avLst/>
                <a:gdLst/>
                <a:ahLst/>
                <a:cxnLst/>
                <a:rect l="0" t="0" r="0" b="0"/>
                <a:pathLst>
                  <a:path w="2256" h="5428" extrusionOk="0">
                    <a:moveTo>
                      <a:pt x="423" y="1128"/>
                    </a:moveTo>
                    <a:lnTo>
                      <a:pt x="846" y="1762"/>
                    </a:lnTo>
                    <a:lnTo>
                      <a:pt x="1057" y="2397"/>
                    </a:lnTo>
                    <a:lnTo>
                      <a:pt x="1198" y="3102"/>
                    </a:lnTo>
                    <a:lnTo>
                      <a:pt x="1198" y="3806"/>
                    </a:lnTo>
                    <a:lnTo>
                      <a:pt x="987" y="3524"/>
                    </a:lnTo>
                    <a:lnTo>
                      <a:pt x="775" y="3243"/>
                    </a:lnTo>
                    <a:lnTo>
                      <a:pt x="634" y="2961"/>
                    </a:lnTo>
                    <a:lnTo>
                      <a:pt x="493" y="2608"/>
                    </a:lnTo>
                    <a:lnTo>
                      <a:pt x="423" y="1903"/>
                    </a:lnTo>
                    <a:lnTo>
                      <a:pt x="423" y="1128"/>
                    </a:lnTo>
                    <a:close/>
                    <a:moveTo>
                      <a:pt x="0" y="0"/>
                    </a:moveTo>
                    <a:lnTo>
                      <a:pt x="0" y="776"/>
                    </a:lnTo>
                    <a:lnTo>
                      <a:pt x="71" y="2467"/>
                    </a:lnTo>
                    <a:lnTo>
                      <a:pt x="212" y="3454"/>
                    </a:lnTo>
                    <a:lnTo>
                      <a:pt x="353" y="4300"/>
                    </a:lnTo>
                    <a:lnTo>
                      <a:pt x="493" y="4652"/>
                    </a:lnTo>
                    <a:lnTo>
                      <a:pt x="705" y="5005"/>
                    </a:lnTo>
                    <a:lnTo>
                      <a:pt x="916" y="5216"/>
                    </a:lnTo>
                    <a:lnTo>
                      <a:pt x="1128" y="5357"/>
                    </a:lnTo>
                    <a:lnTo>
                      <a:pt x="1480" y="5428"/>
                    </a:lnTo>
                    <a:lnTo>
                      <a:pt x="1762" y="5357"/>
                    </a:lnTo>
                    <a:lnTo>
                      <a:pt x="1974" y="5216"/>
                    </a:lnTo>
                    <a:lnTo>
                      <a:pt x="2115" y="4934"/>
                    </a:lnTo>
                    <a:lnTo>
                      <a:pt x="2185" y="4582"/>
                    </a:lnTo>
                    <a:lnTo>
                      <a:pt x="2256" y="4229"/>
                    </a:lnTo>
                    <a:lnTo>
                      <a:pt x="2185" y="3736"/>
                    </a:lnTo>
                    <a:lnTo>
                      <a:pt x="2115" y="3243"/>
                    </a:lnTo>
                    <a:lnTo>
                      <a:pt x="1974" y="2749"/>
                    </a:lnTo>
                    <a:lnTo>
                      <a:pt x="1833" y="2185"/>
                    </a:lnTo>
                    <a:lnTo>
                      <a:pt x="1621" y="1692"/>
                    </a:lnTo>
                    <a:lnTo>
                      <a:pt x="1339" y="1269"/>
                    </a:lnTo>
                    <a:lnTo>
                      <a:pt x="1057" y="846"/>
                    </a:lnTo>
                    <a:lnTo>
                      <a:pt x="705" y="423"/>
                    </a:lnTo>
                    <a:lnTo>
                      <a:pt x="353" y="141"/>
                    </a:lnTo>
                    <a:lnTo>
                      <a:pt x="0" y="0"/>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sp>
            <p:nvSpPr>
              <p:cNvPr id="313" name="Shape 313"/>
              <p:cNvSpPr/>
              <p:nvPr/>
            </p:nvSpPr>
            <p:spPr>
              <a:xfrm>
                <a:off x="4291025" y="858375"/>
                <a:ext cx="216750" cy="109275"/>
              </a:xfrm>
              <a:custGeom>
                <a:avLst/>
                <a:gdLst/>
                <a:ahLst/>
                <a:cxnLst/>
                <a:rect l="0" t="0" r="0" b="0"/>
                <a:pathLst>
                  <a:path w="8670" h="4371" extrusionOk="0">
                    <a:moveTo>
                      <a:pt x="5851" y="1904"/>
                    </a:moveTo>
                    <a:lnTo>
                      <a:pt x="5075" y="2397"/>
                    </a:lnTo>
                    <a:lnTo>
                      <a:pt x="4300" y="2820"/>
                    </a:lnTo>
                    <a:lnTo>
                      <a:pt x="3525" y="3102"/>
                    </a:lnTo>
                    <a:lnTo>
                      <a:pt x="2749" y="3313"/>
                    </a:lnTo>
                    <a:lnTo>
                      <a:pt x="1199" y="3595"/>
                    </a:lnTo>
                    <a:lnTo>
                      <a:pt x="2326" y="3031"/>
                    </a:lnTo>
                    <a:lnTo>
                      <a:pt x="3454" y="2608"/>
                    </a:lnTo>
                    <a:lnTo>
                      <a:pt x="4652" y="2186"/>
                    </a:lnTo>
                    <a:lnTo>
                      <a:pt x="5851" y="1904"/>
                    </a:lnTo>
                    <a:close/>
                    <a:moveTo>
                      <a:pt x="8388" y="0"/>
                    </a:moveTo>
                    <a:lnTo>
                      <a:pt x="8177" y="141"/>
                    </a:lnTo>
                    <a:lnTo>
                      <a:pt x="7472" y="423"/>
                    </a:lnTo>
                    <a:lnTo>
                      <a:pt x="6344" y="776"/>
                    </a:lnTo>
                    <a:lnTo>
                      <a:pt x="3454" y="1833"/>
                    </a:lnTo>
                    <a:lnTo>
                      <a:pt x="2045" y="2397"/>
                    </a:lnTo>
                    <a:lnTo>
                      <a:pt x="1410" y="2679"/>
                    </a:lnTo>
                    <a:lnTo>
                      <a:pt x="846" y="2961"/>
                    </a:lnTo>
                    <a:lnTo>
                      <a:pt x="423" y="3243"/>
                    </a:lnTo>
                    <a:lnTo>
                      <a:pt x="141" y="3595"/>
                    </a:lnTo>
                    <a:lnTo>
                      <a:pt x="1" y="3877"/>
                    </a:lnTo>
                    <a:lnTo>
                      <a:pt x="1" y="4018"/>
                    </a:lnTo>
                    <a:lnTo>
                      <a:pt x="1" y="4159"/>
                    </a:lnTo>
                    <a:lnTo>
                      <a:pt x="71" y="4230"/>
                    </a:lnTo>
                    <a:lnTo>
                      <a:pt x="282" y="4300"/>
                    </a:lnTo>
                    <a:lnTo>
                      <a:pt x="776" y="4371"/>
                    </a:lnTo>
                    <a:lnTo>
                      <a:pt x="1481" y="4300"/>
                    </a:lnTo>
                    <a:lnTo>
                      <a:pt x="2256" y="4230"/>
                    </a:lnTo>
                    <a:lnTo>
                      <a:pt x="3807" y="3877"/>
                    </a:lnTo>
                    <a:lnTo>
                      <a:pt x="4793" y="3525"/>
                    </a:lnTo>
                    <a:lnTo>
                      <a:pt x="5498" y="3313"/>
                    </a:lnTo>
                    <a:lnTo>
                      <a:pt x="6203" y="2961"/>
                    </a:lnTo>
                    <a:lnTo>
                      <a:pt x="6908" y="2608"/>
                    </a:lnTo>
                    <a:lnTo>
                      <a:pt x="7542" y="2186"/>
                    </a:lnTo>
                    <a:lnTo>
                      <a:pt x="7895" y="1692"/>
                    </a:lnTo>
                    <a:lnTo>
                      <a:pt x="8459" y="776"/>
                    </a:lnTo>
                    <a:lnTo>
                      <a:pt x="8600" y="423"/>
                    </a:lnTo>
                    <a:lnTo>
                      <a:pt x="8670" y="141"/>
                    </a:lnTo>
                    <a:lnTo>
                      <a:pt x="8600" y="0"/>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sp>
            <p:nvSpPr>
              <p:cNvPr id="314" name="Shape 314"/>
              <p:cNvSpPr/>
              <p:nvPr/>
            </p:nvSpPr>
            <p:spPr>
              <a:xfrm>
                <a:off x="4217025" y="1004625"/>
                <a:ext cx="68750" cy="130425"/>
              </a:xfrm>
              <a:custGeom>
                <a:avLst/>
                <a:gdLst/>
                <a:ahLst/>
                <a:cxnLst/>
                <a:rect l="0" t="0" r="0" b="0"/>
                <a:pathLst>
                  <a:path w="2750" h="5217" extrusionOk="0">
                    <a:moveTo>
                      <a:pt x="1974" y="1"/>
                    </a:moveTo>
                    <a:lnTo>
                      <a:pt x="2115" y="142"/>
                    </a:lnTo>
                    <a:lnTo>
                      <a:pt x="2044" y="565"/>
                    </a:lnTo>
                    <a:lnTo>
                      <a:pt x="1833" y="1551"/>
                    </a:lnTo>
                    <a:lnTo>
                      <a:pt x="1480" y="2679"/>
                    </a:lnTo>
                    <a:lnTo>
                      <a:pt x="1269" y="3172"/>
                    </a:lnTo>
                    <a:lnTo>
                      <a:pt x="1057" y="3525"/>
                    </a:lnTo>
                    <a:lnTo>
                      <a:pt x="987" y="2891"/>
                    </a:lnTo>
                    <a:lnTo>
                      <a:pt x="1057" y="1833"/>
                    </a:lnTo>
                    <a:lnTo>
                      <a:pt x="1128" y="1340"/>
                    </a:lnTo>
                    <a:lnTo>
                      <a:pt x="1269" y="847"/>
                    </a:lnTo>
                    <a:lnTo>
                      <a:pt x="1410" y="494"/>
                    </a:lnTo>
                    <a:lnTo>
                      <a:pt x="1551" y="424"/>
                    </a:lnTo>
                    <a:lnTo>
                      <a:pt x="1621" y="353"/>
                    </a:lnTo>
                    <a:lnTo>
                      <a:pt x="1621" y="353"/>
                    </a:lnTo>
                    <a:lnTo>
                      <a:pt x="1410" y="424"/>
                    </a:lnTo>
                    <a:lnTo>
                      <a:pt x="1198" y="565"/>
                    </a:lnTo>
                    <a:lnTo>
                      <a:pt x="987" y="847"/>
                    </a:lnTo>
                    <a:lnTo>
                      <a:pt x="776" y="1128"/>
                    </a:lnTo>
                    <a:lnTo>
                      <a:pt x="423" y="1763"/>
                    </a:lnTo>
                    <a:lnTo>
                      <a:pt x="141" y="2538"/>
                    </a:lnTo>
                    <a:lnTo>
                      <a:pt x="0" y="3313"/>
                    </a:lnTo>
                    <a:lnTo>
                      <a:pt x="0" y="4018"/>
                    </a:lnTo>
                    <a:lnTo>
                      <a:pt x="0" y="4371"/>
                    </a:lnTo>
                    <a:lnTo>
                      <a:pt x="71" y="4653"/>
                    </a:lnTo>
                    <a:lnTo>
                      <a:pt x="212" y="4864"/>
                    </a:lnTo>
                    <a:lnTo>
                      <a:pt x="353" y="5005"/>
                    </a:lnTo>
                    <a:lnTo>
                      <a:pt x="705" y="5146"/>
                    </a:lnTo>
                    <a:lnTo>
                      <a:pt x="987" y="5217"/>
                    </a:lnTo>
                    <a:lnTo>
                      <a:pt x="1269" y="5076"/>
                    </a:lnTo>
                    <a:lnTo>
                      <a:pt x="1551" y="4935"/>
                    </a:lnTo>
                    <a:lnTo>
                      <a:pt x="1833" y="4653"/>
                    </a:lnTo>
                    <a:lnTo>
                      <a:pt x="2044" y="4300"/>
                    </a:lnTo>
                    <a:lnTo>
                      <a:pt x="2326" y="3877"/>
                    </a:lnTo>
                    <a:lnTo>
                      <a:pt x="2467" y="3454"/>
                    </a:lnTo>
                    <a:lnTo>
                      <a:pt x="2608" y="2961"/>
                    </a:lnTo>
                    <a:lnTo>
                      <a:pt x="2749" y="2468"/>
                    </a:lnTo>
                    <a:lnTo>
                      <a:pt x="2749" y="1974"/>
                    </a:lnTo>
                    <a:lnTo>
                      <a:pt x="2749" y="1481"/>
                    </a:lnTo>
                    <a:lnTo>
                      <a:pt x="2679" y="1058"/>
                    </a:lnTo>
                    <a:lnTo>
                      <a:pt x="2538" y="635"/>
                    </a:lnTo>
                    <a:lnTo>
                      <a:pt x="2326" y="283"/>
                    </a:lnTo>
                    <a:lnTo>
                      <a:pt x="1974" y="1"/>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grpSp>
        <p:grpSp>
          <p:nvGrpSpPr>
            <p:cNvPr id="315" name="Shape 315"/>
            <p:cNvGrpSpPr/>
            <p:nvPr/>
          </p:nvGrpSpPr>
          <p:grpSpPr>
            <a:xfrm>
              <a:off x="959375" y="2320925"/>
              <a:ext cx="149800" cy="299575"/>
              <a:chOff x="3253150" y="2320925"/>
              <a:chExt cx="149800" cy="299575"/>
            </a:xfrm>
          </p:grpSpPr>
          <p:sp>
            <p:nvSpPr>
              <p:cNvPr id="316" name="Shape 316"/>
              <p:cNvSpPr/>
              <p:nvPr/>
            </p:nvSpPr>
            <p:spPr>
              <a:xfrm>
                <a:off x="3290150" y="2476000"/>
                <a:ext cx="112800" cy="144500"/>
              </a:xfrm>
              <a:custGeom>
                <a:avLst/>
                <a:gdLst/>
                <a:ahLst/>
                <a:cxnLst/>
                <a:rect l="0" t="0" r="0" b="0"/>
                <a:pathLst>
                  <a:path w="4512" h="5780" extrusionOk="0">
                    <a:moveTo>
                      <a:pt x="2397" y="1480"/>
                    </a:moveTo>
                    <a:lnTo>
                      <a:pt x="1622" y="2467"/>
                    </a:lnTo>
                    <a:lnTo>
                      <a:pt x="1199" y="3101"/>
                    </a:lnTo>
                    <a:lnTo>
                      <a:pt x="917" y="3665"/>
                    </a:lnTo>
                    <a:lnTo>
                      <a:pt x="1270" y="2749"/>
                    </a:lnTo>
                    <a:lnTo>
                      <a:pt x="1481" y="2397"/>
                    </a:lnTo>
                    <a:lnTo>
                      <a:pt x="1763" y="2044"/>
                    </a:lnTo>
                    <a:lnTo>
                      <a:pt x="2045" y="1762"/>
                    </a:lnTo>
                    <a:lnTo>
                      <a:pt x="2397" y="1480"/>
                    </a:lnTo>
                    <a:close/>
                    <a:moveTo>
                      <a:pt x="3455" y="1762"/>
                    </a:moveTo>
                    <a:lnTo>
                      <a:pt x="3384" y="2115"/>
                    </a:lnTo>
                    <a:lnTo>
                      <a:pt x="3173" y="2608"/>
                    </a:lnTo>
                    <a:lnTo>
                      <a:pt x="2820" y="3172"/>
                    </a:lnTo>
                    <a:lnTo>
                      <a:pt x="2468" y="3806"/>
                    </a:lnTo>
                    <a:lnTo>
                      <a:pt x="2045" y="4370"/>
                    </a:lnTo>
                    <a:lnTo>
                      <a:pt x="1833" y="4511"/>
                    </a:lnTo>
                    <a:lnTo>
                      <a:pt x="1622" y="4723"/>
                    </a:lnTo>
                    <a:lnTo>
                      <a:pt x="1411" y="4793"/>
                    </a:lnTo>
                    <a:lnTo>
                      <a:pt x="1199" y="4793"/>
                    </a:lnTo>
                    <a:lnTo>
                      <a:pt x="1058" y="4652"/>
                    </a:lnTo>
                    <a:lnTo>
                      <a:pt x="917" y="4511"/>
                    </a:lnTo>
                    <a:lnTo>
                      <a:pt x="1270" y="4229"/>
                    </a:lnTo>
                    <a:lnTo>
                      <a:pt x="1622" y="3877"/>
                    </a:lnTo>
                    <a:lnTo>
                      <a:pt x="1904" y="3524"/>
                    </a:lnTo>
                    <a:lnTo>
                      <a:pt x="2186" y="3101"/>
                    </a:lnTo>
                    <a:lnTo>
                      <a:pt x="3455" y="1762"/>
                    </a:lnTo>
                    <a:close/>
                    <a:moveTo>
                      <a:pt x="2609" y="0"/>
                    </a:moveTo>
                    <a:lnTo>
                      <a:pt x="2397" y="71"/>
                    </a:lnTo>
                    <a:lnTo>
                      <a:pt x="2186" y="212"/>
                    </a:lnTo>
                    <a:lnTo>
                      <a:pt x="2045" y="423"/>
                    </a:lnTo>
                    <a:lnTo>
                      <a:pt x="1833" y="705"/>
                    </a:lnTo>
                    <a:lnTo>
                      <a:pt x="1763" y="987"/>
                    </a:lnTo>
                    <a:lnTo>
                      <a:pt x="1763" y="1057"/>
                    </a:lnTo>
                    <a:lnTo>
                      <a:pt x="1833" y="1057"/>
                    </a:lnTo>
                    <a:lnTo>
                      <a:pt x="2045" y="1128"/>
                    </a:lnTo>
                    <a:lnTo>
                      <a:pt x="2256" y="1057"/>
                    </a:lnTo>
                    <a:lnTo>
                      <a:pt x="2820" y="916"/>
                    </a:lnTo>
                    <a:lnTo>
                      <a:pt x="3032" y="846"/>
                    </a:lnTo>
                    <a:lnTo>
                      <a:pt x="2609" y="1198"/>
                    </a:lnTo>
                    <a:lnTo>
                      <a:pt x="2115" y="1410"/>
                    </a:lnTo>
                    <a:lnTo>
                      <a:pt x="1199" y="1974"/>
                    </a:lnTo>
                    <a:lnTo>
                      <a:pt x="847" y="2256"/>
                    </a:lnTo>
                    <a:lnTo>
                      <a:pt x="494" y="2608"/>
                    </a:lnTo>
                    <a:lnTo>
                      <a:pt x="212" y="3101"/>
                    </a:lnTo>
                    <a:lnTo>
                      <a:pt x="1" y="3665"/>
                    </a:lnTo>
                    <a:lnTo>
                      <a:pt x="1" y="4229"/>
                    </a:lnTo>
                    <a:lnTo>
                      <a:pt x="71" y="4723"/>
                    </a:lnTo>
                    <a:lnTo>
                      <a:pt x="212" y="5145"/>
                    </a:lnTo>
                    <a:lnTo>
                      <a:pt x="494" y="5498"/>
                    </a:lnTo>
                    <a:lnTo>
                      <a:pt x="847" y="5709"/>
                    </a:lnTo>
                    <a:lnTo>
                      <a:pt x="1340" y="5780"/>
                    </a:lnTo>
                    <a:lnTo>
                      <a:pt x="1833" y="5709"/>
                    </a:lnTo>
                    <a:lnTo>
                      <a:pt x="2397" y="5427"/>
                    </a:lnTo>
                    <a:lnTo>
                      <a:pt x="2891" y="5005"/>
                    </a:lnTo>
                    <a:lnTo>
                      <a:pt x="3455" y="4441"/>
                    </a:lnTo>
                    <a:lnTo>
                      <a:pt x="3877" y="3736"/>
                    </a:lnTo>
                    <a:lnTo>
                      <a:pt x="4230" y="2960"/>
                    </a:lnTo>
                    <a:lnTo>
                      <a:pt x="4371" y="2608"/>
                    </a:lnTo>
                    <a:lnTo>
                      <a:pt x="4441" y="2185"/>
                    </a:lnTo>
                    <a:lnTo>
                      <a:pt x="4512" y="1833"/>
                    </a:lnTo>
                    <a:lnTo>
                      <a:pt x="4441" y="1480"/>
                    </a:lnTo>
                    <a:lnTo>
                      <a:pt x="4371" y="1128"/>
                    </a:lnTo>
                    <a:lnTo>
                      <a:pt x="4230" y="775"/>
                    </a:lnTo>
                    <a:lnTo>
                      <a:pt x="4018" y="494"/>
                    </a:lnTo>
                    <a:lnTo>
                      <a:pt x="3666" y="282"/>
                    </a:lnTo>
                    <a:lnTo>
                      <a:pt x="3384" y="141"/>
                    </a:lnTo>
                    <a:lnTo>
                      <a:pt x="3102" y="0"/>
                    </a:lnTo>
                    <a:close/>
                  </a:path>
                </a:pathLst>
              </a:custGeom>
              <a:solidFill>
                <a:srgbClr val="F7B228"/>
              </a:solidFill>
              <a:ln>
                <a:noFill/>
              </a:ln>
            </p:spPr>
            <p:txBody>
              <a:bodyPr wrap="square" lIns="91425" tIns="91425" rIns="91425" bIns="91425" anchor="ctr" anchorCtr="0">
                <a:noAutofit/>
              </a:bodyPr>
              <a:lstStyle/>
              <a:p>
                <a:pPr lvl="0">
                  <a:spcBef>
                    <a:spcPts val="0"/>
                  </a:spcBef>
                  <a:buNone/>
                </a:pPr>
                <a:endParaRPr/>
              </a:p>
            </p:txBody>
          </p:sp>
          <p:sp>
            <p:nvSpPr>
              <p:cNvPr id="317" name="Shape 317"/>
              <p:cNvSpPr/>
              <p:nvPr/>
            </p:nvSpPr>
            <p:spPr>
              <a:xfrm>
                <a:off x="3253150" y="2320925"/>
                <a:ext cx="100475" cy="130425"/>
              </a:xfrm>
              <a:custGeom>
                <a:avLst/>
                <a:gdLst/>
                <a:ahLst/>
                <a:cxnLst/>
                <a:rect l="0" t="0" r="0" b="0"/>
                <a:pathLst>
                  <a:path w="4019" h="5217" extrusionOk="0">
                    <a:moveTo>
                      <a:pt x="2045" y="1128"/>
                    </a:moveTo>
                    <a:lnTo>
                      <a:pt x="2186" y="1199"/>
                    </a:lnTo>
                    <a:lnTo>
                      <a:pt x="2397" y="1410"/>
                    </a:lnTo>
                    <a:lnTo>
                      <a:pt x="2609" y="1763"/>
                    </a:lnTo>
                    <a:lnTo>
                      <a:pt x="2750" y="2256"/>
                    </a:lnTo>
                    <a:lnTo>
                      <a:pt x="2820" y="2749"/>
                    </a:lnTo>
                    <a:lnTo>
                      <a:pt x="2750" y="3243"/>
                    </a:lnTo>
                    <a:lnTo>
                      <a:pt x="2679" y="3525"/>
                    </a:lnTo>
                    <a:lnTo>
                      <a:pt x="2609" y="3736"/>
                    </a:lnTo>
                    <a:lnTo>
                      <a:pt x="2256" y="3243"/>
                    </a:lnTo>
                    <a:lnTo>
                      <a:pt x="1904" y="2608"/>
                    </a:lnTo>
                    <a:lnTo>
                      <a:pt x="1763" y="2327"/>
                    </a:lnTo>
                    <a:lnTo>
                      <a:pt x="1622" y="1974"/>
                    </a:lnTo>
                    <a:lnTo>
                      <a:pt x="1622" y="1692"/>
                    </a:lnTo>
                    <a:lnTo>
                      <a:pt x="1692" y="1410"/>
                    </a:lnTo>
                    <a:lnTo>
                      <a:pt x="1833" y="1269"/>
                    </a:lnTo>
                    <a:lnTo>
                      <a:pt x="1904" y="1128"/>
                    </a:lnTo>
                    <a:close/>
                    <a:moveTo>
                      <a:pt x="846" y="1481"/>
                    </a:moveTo>
                    <a:lnTo>
                      <a:pt x="987" y="1692"/>
                    </a:lnTo>
                    <a:lnTo>
                      <a:pt x="1128" y="2045"/>
                    </a:lnTo>
                    <a:lnTo>
                      <a:pt x="1199" y="2679"/>
                    </a:lnTo>
                    <a:lnTo>
                      <a:pt x="1340" y="3454"/>
                    </a:lnTo>
                    <a:lnTo>
                      <a:pt x="1481" y="3807"/>
                    </a:lnTo>
                    <a:lnTo>
                      <a:pt x="1622" y="4089"/>
                    </a:lnTo>
                    <a:lnTo>
                      <a:pt x="776" y="3454"/>
                    </a:lnTo>
                    <a:lnTo>
                      <a:pt x="706" y="3243"/>
                    </a:lnTo>
                    <a:lnTo>
                      <a:pt x="635" y="2961"/>
                    </a:lnTo>
                    <a:lnTo>
                      <a:pt x="635" y="2467"/>
                    </a:lnTo>
                    <a:lnTo>
                      <a:pt x="706" y="1974"/>
                    </a:lnTo>
                    <a:lnTo>
                      <a:pt x="846" y="1481"/>
                    </a:lnTo>
                    <a:close/>
                    <a:moveTo>
                      <a:pt x="2397" y="1"/>
                    </a:moveTo>
                    <a:lnTo>
                      <a:pt x="1974" y="71"/>
                    </a:lnTo>
                    <a:lnTo>
                      <a:pt x="1481" y="141"/>
                    </a:lnTo>
                    <a:lnTo>
                      <a:pt x="1058" y="423"/>
                    </a:lnTo>
                    <a:lnTo>
                      <a:pt x="706" y="705"/>
                    </a:lnTo>
                    <a:lnTo>
                      <a:pt x="424" y="1128"/>
                    </a:lnTo>
                    <a:lnTo>
                      <a:pt x="212" y="1551"/>
                    </a:lnTo>
                    <a:lnTo>
                      <a:pt x="71" y="2045"/>
                    </a:lnTo>
                    <a:lnTo>
                      <a:pt x="1" y="2538"/>
                    </a:lnTo>
                    <a:lnTo>
                      <a:pt x="1" y="3102"/>
                    </a:lnTo>
                    <a:lnTo>
                      <a:pt x="71" y="3595"/>
                    </a:lnTo>
                    <a:lnTo>
                      <a:pt x="212" y="4018"/>
                    </a:lnTo>
                    <a:lnTo>
                      <a:pt x="424" y="4441"/>
                    </a:lnTo>
                    <a:lnTo>
                      <a:pt x="706" y="4793"/>
                    </a:lnTo>
                    <a:lnTo>
                      <a:pt x="1058" y="5005"/>
                    </a:lnTo>
                    <a:lnTo>
                      <a:pt x="1481" y="5146"/>
                    </a:lnTo>
                    <a:lnTo>
                      <a:pt x="1974" y="5216"/>
                    </a:lnTo>
                    <a:lnTo>
                      <a:pt x="2468" y="5075"/>
                    </a:lnTo>
                    <a:lnTo>
                      <a:pt x="2891" y="4934"/>
                    </a:lnTo>
                    <a:lnTo>
                      <a:pt x="3172" y="4652"/>
                    </a:lnTo>
                    <a:lnTo>
                      <a:pt x="3454" y="4300"/>
                    </a:lnTo>
                    <a:lnTo>
                      <a:pt x="3736" y="3948"/>
                    </a:lnTo>
                    <a:lnTo>
                      <a:pt x="3877" y="3525"/>
                    </a:lnTo>
                    <a:lnTo>
                      <a:pt x="4018" y="3102"/>
                    </a:lnTo>
                    <a:lnTo>
                      <a:pt x="4018" y="2608"/>
                    </a:lnTo>
                    <a:lnTo>
                      <a:pt x="4018" y="2186"/>
                    </a:lnTo>
                    <a:lnTo>
                      <a:pt x="4018" y="1692"/>
                    </a:lnTo>
                    <a:lnTo>
                      <a:pt x="3877" y="1269"/>
                    </a:lnTo>
                    <a:lnTo>
                      <a:pt x="3666" y="917"/>
                    </a:lnTo>
                    <a:lnTo>
                      <a:pt x="3454" y="564"/>
                    </a:lnTo>
                    <a:lnTo>
                      <a:pt x="3172" y="282"/>
                    </a:lnTo>
                    <a:lnTo>
                      <a:pt x="2820" y="141"/>
                    </a:lnTo>
                    <a:lnTo>
                      <a:pt x="2397" y="1"/>
                    </a:lnTo>
                    <a:close/>
                  </a:path>
                </a:pathLst>
              </a:custGeom>
              <a:solidFill>
                <a:srgbClr val="F7B228"/>
              </a:solidFill>
              <a:ln>
                <a:noFill/>
              </a:ln>
            </p:spPr>
            <p:txBody>
              <a:bodyPr wrap="square" lIns="91425" tIns="91425" rIns="91425" bIns="91425" anchor="ctr" anchorCtr="0">
                <a:noAutofit/>
              </a:bodyPr>
              <a:lstStyle/>
              <a:p>
                <a:pPr lvl="0">
                  <a:spcBef>
                    <a:spcPts val="0"/>
                  </a:spcBef>
                  <a:buNone/>
                </a:pPr>
                <a:endParaRPr/>
              </a:p>
            </p:txBody>
          </p:sp>
        </p:grpSp>
        <p:grpSp>
          <p:nvGrpSpPr>
            <p:cNvPr id="318" name="Shape 318"/>
            <p:cNvGrpSpPr/>
            <p:nvPr/>
          </p:nvGrpSpPr>
          <p:grpSpPr>
            <a:xfrm>
              <a:off x="1193750" y="3986125"/>
              <a:ext cx="766525" cy="1452000"/>
              <a:chOff x="3487525" y="3986125"/>
              <a:chExt cx="766525" cy="1452000"/>
            </a:xfrm>
          </p:grpSpPr>
          <p:sp>
            <p:nvSpPr>
              <p:cNvPr id="319" name="Shape 319"/>
              <p:cNvSpPr/>
              <p:nvPr/>
            </p:nvSpPr>
            <p:spPr>
              <a:xfrm>
                <a:off x="3506900" y="3986125"/>
                <a:ext cx="747150" cy="1452000"/>
              </a:xfrm>
              <a:custGeom>
                <a:avLst/>
                <a:gdLst/>
                <a:ahLst/>
                <a:cxnLst/>
                <a:rect l="0" t="0" r="0" b="0"/>
                <a:pathLst>
                  <a:path w="29886" h="58080" extrusionOk="0">
                    <a:moveTo>
                      <a:pt x="20441" y="33974"/>
                    </a:moveTo>
                    <a:lnTo>
                      <a:pt x="21568" y="34608"/>
                    </a:lnTo>
                    <a:lnTo>
                      <a:pt x="23189" y="35665"/>
                    </a:lnTo>
                    <a:lnTo>
                      <a:pt x="24035" y="36229"/>
                    </a:lnTo>
                    <a:lnTo>
                      <a:pt x="24670" y="36793"/>
                    </a:lnTo>
                    <a:lnTo>
                      <a:pt x="25092" y="37216"/>
                    </a:lnTo>
                    <a:lnTo>
                      <a:pt x="25233" y="37427"/>
                    </a:lnTo>
                    <a:lnTo>
                      <a:pt x="25233" y="37568"/>
                    </a:lnTo>
                    <a:lnTo>
                      <a:pt x="23048" y="35947"/>
                    </a:lnTo>
                    <a:lnTo>
                      <a:pt x="20441" y="33974"/>
                    </a:lnTo>
                    <a:close/>
                    <a:moveTo>
                      <a:pt x="917" y="0"/>
                    </a:moveTo>
                    <a:lnTo>
                      <a:pt x="776" y="141"/>
                    </a:lnTo>
                    <a:lnTo>
                      <a:pt x="635" y="282"/>
                    </a:lnTo>
                    <a:lnTo>
                      <a:pt x="564" y="564"/>
                    </a:lnTo>
                    <a:lnTo>
                      <a:pt x="353" y="1198"/>
                    </a:lnTo>
                    <a:lnTo>
                      <a:pt x="212" y="2044"/>
                    </a:lnTo>
                    <a:lnTo>
                      <a:pt x="0" y="3595"/>
                    </a:lnTo>
                    <a:lnTo>
                      <a:pt x="0" y="4511"/>
                    </a:lnTo>
                    <a:lnTo>
                      <a:pt x="71" y="5216"/>
                    </a:lnTo>
                    <a:lnTo>
                      <a:pt x="141" y="5921"/>
                    </a:lnTo>
                    <a:lnTo>
                      <a:pt x="494" y="7331"/>
                    </a:lnTo>
                    <a:lnTo>
                      <a:pt x="987" y="8740"/>
                    </a:lnTo>
                    <a:lnTo>
                      <a:pt x="1551" y="10009"/>
                    </a:lnTo>
                    <a:lnTo>
                      <a:pt x="2326" y="11419"/>
                    </a:lnTo>
                    <a:lnTo>
                      <a:pt x="3243" y="12758"/>
                    </a:lnTo>
                    <a:lnTo>
                      <a:pt x="4159" y="14097"/>
                    </a:lnTo>
                    <a:lnTo>
                      <a:pt x="5216" y="15366"/>
                    </a:lnTo>
                    <a:lnTo>
                      <a:pt x="5710" y="15930"/>
                    </a:lnTo>
                    <a:lnTo>
                      <a:pt x="6344" y="16635"/>
                    </a:lnTo>
                    <a:lnTo>
                      <a:pt x="7683" y="18115"/>
                    </a:lnTo>
                    <a:lnTo>
                      <a:pt x="8388" y="18890"/>
                    </a:lnTo>
                    <a:lnTo>
                      <a:pt x="8952" y="19665"/>
                    </a:lnTo>
                    <a:lnTo>
                      <a:pt x="9375" y="20370"/>
                    </a:lnTo>
                    <a:lnTo>
                      <a:pt x="9586" y="20723"/>
                    </a:lnTo>
                    <a:lnTo>
                      <a:pt x="9657" y="21146"/>
                    </a:lnTo>
                    <a:lnTo>
                      <a:pt x="9727" y="21568"/>
                    </a:lnTo>
                    <a:lnTo>
                      <a:pt x="9657" y="21991"/>
                    </a:lnTo>
                    <a:lnTo>
                      <a:pt x="9586" y="22485"/>
                    </a:lnTo>
                    <a:lnTo>
                      <a:pt x="9375" y="22978"/>
                    </a:lnTo>
                    <a:lnTo>
                      <a:pt x="9022" y="24035"/>
                    </a:lnTo>
                    <a:lnTo>
                      <a:pt x="8811" y="24599"/>
                    </a:lnTo>
                    <a:lnTo>
                      <a:pt x="8670" y="25163"/>
                    </a:lnTo>
                    <a:lnTo>
                      <a:pt x="8599" y="25798"/>
                    </a:lnTo>
                    <a:lnTo>
                      <a:pt x="8599" y="26432"/>
                    </a:lnTo>
                    <a:lnTo>
                      <a:pt x="8599" y="27912"/>
                    </a:lnTo>
                    <a:lnTo>
                      <a:pt x="8599" y="29251"/>
                    </a:lnTo>
                    <a:lnTo>
                      <a:pt x="8529" y="29886"/>
                    </a:lnTo>
                    <a:lnTo>
                      <a:pt x="8317" y="30449"/>
                    </a:lnTo>
                    <a:lnTo>
                      <a:pt x="8247" y="30590"/>
                    </a:lnTo>
                    <a:lnTo>
                      <a:pt x="8106" y="30802"/>
                    </a:lnTo>
                    <a:lnTo>
                      <a:pt x="7683" y="31084"/>
                    </a:lnTo>
                    <a:lnTo>
                      <a:pt x="6626" y="31859"/>
                    </a:lnTo>
                    <a:lnTo>
                      <a:pt x="6132" y="32212"/>
                    </a:lnTo>
                    <a:lnTo>
                      <a:pt x="5780" y="32634"/>
                    </a:lnTo>
                    <a:lnTo>
                      <a:pt x="5639" y="32846"/>
                    </a:lnTo>
                    <a:lnTo>
                      <a:pt x="5639" y="33128"/>
                    </a:lnTo>
                    <a:lnTo>
                      <a:pt x="5639" y="33339"/>
                    </a:lnTo>
                    <a:lnTo>
                      <a:pt x="5710" y="33621"/>
                    </a:lnTo>
                    <a:lnTo>
                      <a:pt x="5850" y="33762"/>
                    </a:lnTo>
                    <a:lnTo>
                      <a:pt x="6132" y="33762"/>
                    </a:lnTo>
                    <a:lnTo>
                      <a:pt x="6344" y="33692"/>
                    </a:lnTo>
                    <a:lnTo>
                      <a:pt x="6696" y="33480"/>
                    </a:lnTo>
                    <a:lnTo>
                      <a:pt x="7119" y="33057"/>
                    </a:lnTo>
                    <a:lnTo>
                      <a:pt x="7894" y="32141"/>
                    </a:lnTo>
                    <a:lnTo>
                      <a:pt x="8388" y="31507"/>
                    </a:lnTo>
                    <a:lnTo>
                      <a:pt x="8388" y="31859"/>
                    </a:lnTo>
                    <a:lnTo>
                      <a:pt x="8176" y="32353"/>
                    </a:lnTo>
                    <a:lnTo>
                      <a:pt x="7754" y="33480"/>
                    </a:lnTo>
                    <a:lnTo>
                      <a:pt x="7542" y="34115"/>
                    </a:lnTo>
                    <a:lnTo>
                      <a:pt x="7401" y="34608"/>
                    </a:lnTo>
                    <a:lnTo>
                      <a:pt x="7401" y="34820"/>
                    </a:lnTo>
                    <a:lnTo>
                      <a:pt x="7401" y="35031"/>
                    </a:lnTo>
                    <a:lnTo>
                      <a:pt x="7472" y="35172"/>
                    </a:lnTo>
                    <a:lnTo>
                      <a:pt x="7613" y="35242"/>
                    </a:lnTo>
                    <a:lnTo>
                      <a:pt x="7965" y="35242"/>
                    </a:lnTo>
                    <a:lnTo>
                      <a:pt x="8106" y="35172"/>
                    </a:lnTo>
                    <a:lnTo>
                      <a:pt x="8176" y="35031"/>
                    </a:lnTo>
                    <a:lnTo>
                      <a:pt x="8388" y="34749"/>
                    </a:lnTo>
                    <a:lnTo>
                      <a:pt x="8458" y="34326"/>
                    </a:lnTo>
                    <a:lnTo>
                      <a:pt x="8529" y="33410"/>
                    </a:lnTo>
                    <a:lnTo>
                      <a:pt x="8599" y="32705"/>
                    </a:lnTo>
                    <a:lnTo>
                      <a:pt x="8740" y="33410"/>
                    </a:lnTo>
                    <a:lnTo>
                      <a:pt x="8952" y="33903"/>
                    </a:lnTo>
                    <a:lnTo>
                      <a:pt x="9163" y="34256"/>
                    </a:lnTo>
                    <a:lnTo>
                      <a:pt x="9375" y="34397"/>
                    </a:lnTo>
                    <a:lnTo>
                      <a:pt x="9516" y="34397"/>
                    </a:lnTo>
                    <a:lnTo>
                      <a:pt x="9586" y="34326"/>
                    </a:lnTo>
                    <a:lnTo>
                      <a:pt x="9657" y="34256"/>
                    </a:lnTo>
                    <a:lnTo>
                      <a:pt x="9727" y="34044"/>
                    </a:lnTo>
                    <a:lnTo>
                      <a:pt x="9798" y="33551"/>
                    </a:lnTo>
                    <a:lnTo>
                      <a:pt x="9657" y="32775"/>
                    </a:lnTo>
                    <a:lnTo>
                      <a:pt x="10079" y="33410"/>
                    </a:lnTo>
                    <a:lnTo>
                      <a:pt x="10643" y="34256"/>
                    </a:lnTo>
                    <a:lnTo>
                      <a:pt x="10925" y="34608"/>
                    </a:lnTo>
                    <a:lnTo>
                      <a:pt x="11207" y="34890"/>
                    </a:lnTo>
                    <a:lnTo>
                      <a:pt x="11419" y="34960"/>
                    </a:lnTo>
                    <a:lnTo>
                      <a:pt x="11701" y="34960"/>
                    </a:lnTo>
                    <a:lnTo>
                      <a:pt x="11842" y="34890"/>
                    </a:lnTo>
                    <a:lnTo>
                      <a:pt x="11912" y="34749"/>
                    </a:lnTo>
                    <a:lnTo>
                      <a:pt x="11983" y="34538"/>
                    </a:lnTo>
                    <a:lnTo>
                      <a:pt x="11983" y="34397"/>
                    </a:lnTo>
                    <a:lnTo>
                      <a:pt x="11842" y="34185"/>
                    </a:lnTo>
                    <a:lnTo>
                      <a:pt x="11560" y="33762"/>
                    </a:lnTo>
                    <a:lnTo>
                      <a:pt x="11207" y="33269"/>
                    </a:lnTo>
                    <a:lnTo>
                      <a:pt x="10291" y="32494"/>
                    </a:lnTo>
                    <a:lnTo>
                      <a:pt x="9657" y="31930"/>
                    </a:lnTo>
                    <a:lnTo>
                      <a:pt x="10643" y="32494"/>
                    </a:lnTo>
                    <a:lnTo>
                      <a:pt x="11771" y="33198"/>
                    </a:lnTo>
                    <a:lnTo>
                      <a:pt x="12194" y="33339"/>
                    </a:lnTo>
                    <a:lnTo>
                      <a:pt x="12335" y="33339"/>
                    </a:lnTo>
                    <a:lnTo>
                      <a:pt x="12335" y="33269"/>
                    </a:lnTo>
                    <a:lnTo>
                      <a:pt x="12335" y="33128"/>
                    </a:lnTo>
                    <a:lnTo>
                      <a:pt x="12124" y="32916"/>
                    </a:lnTo>
                    <a:lnTo>
                      <a:pt x="11489" y="32141"/>
                    </a:lnTo>
                    <a:lnTo>
                      <a:pt x="11137" y="31789"/>
                    </a:lnTo>
                    <a:lnTo>
                      <a:pt x="10784" y="31577"/>
                    </a:lnTo>
                    <a:lnTo>
                      <a:pt x="10220" y="31295"/>
                    </a:lnTo>
                    <a:lnTo>
                      <a:pt x="10009" y="31154"/>
                    </a:lnTo>
                    <a:lnTo>
                      <a:pt x="9727" y="30943"/>
                    </a:lnTo>
                    <a:lnTo>
                      <a:pt x="9516" y="30590"/>
                    </a:lnTo>
                    <a:lnTo>
                      <a:pt x="9304" y="30027"/>
                    </a:lnTo>
                    <a:lnTo>
                      <a:pt x="9234" y="29604"/>
                    </a:lnTo>
                    <a:lnTo>
                      <a:pt x="9163" y="29181"/>
                    </a:lnTo>
                    <a:lnTo>
                      <a:pt x="9234" y="28123"/>
                    </a:lnTo>
                    <a:lnTo>
                      <a:pt x="9445" y="26291"/>
                    </a:lnTo>
                    <a:lnTo>
                      <a:pt x="10079" y="27348"/>
                    </a:lnTo>
                    <a:lnTo>
                      <a:pt x="10573" y="28123"/>
                    </a:lnTo>
                    <a:lnTo>
                      <a:pt x="11066" y="28899"/>
                    </a:lnTo>
                    <a:lnTo>
                      <a:pt x="11560" y="29392"/>
                    </a:lnTo>
                    <a:lnTo>
                      <a:pt x="11771" y="29533"/>
                    </a:lnTo>
                    <a:lnTo>
                      <a:pt x="11983" y="29604"/>
                    </a:lnTo>
                    <a:lnTo>
                      <a:pt x="12194" y="29533"/>
                    </a:lnTo>
                    <a:lnTo>
                      <a:pt x="12335" y="29322"/>
                    </a:lnTo>
                    <a:lnTo>
                      <a:pt x="12405" y="28969"/>
                    </a:lnTo>
                    <a:lnTo>
                      <a:pt x="12405" y="28476"/>
                    </a:lnTo>
                    <a:lnTo>
                      <a:pt x="12335" y="28194"/>
                    </a:lnTo>
                    <a:lnTo>
                      <a:pt x="12194" y="27842"/>
                    </a:lnTo>
                    <a:lnTo>
                      <a:pt x="11560" y="27066"/>
                    </a:lnTo>
                    <a:lnTo>
                      <a:pt x="10855" y="26361"/>
                    </a:lnTo>
                    <a:lnTo>
                      <a:pt x="10573" y="26009"/>
                    </a:lnTo>
                    <a:lnTo>
                      <a:pt x="10361" y="25798"/>
                    </a:lnTo>
                    <a:lnTo>
                      <a:pt x="9939" y="25586"/>
                    </a:lnTo>
                    <a:lnTo>
                      <a:pt x="9727" y="25516"/>
                    </a:lnTo>
                    <a:lnTo>
                      <a:pt x="9657" y="25375"/>
                    </a:lnTo>
                    <a:lnTo>
                      <a:pt x="9586" y="25234"/>
                    </a:lnTo>
                    <a:lnTo>
                      <a:pt x="9516" y="25022"/>
                    </a:lnTo>
                    <a:lnTo>
                      <a:pt x="9657" y="24670"/>
                    </a:lnTo>
                    <a:lnTo>
                      <a:pt x="9939" y="23260"/>
                    </a:lnTo>
                    <a:lnTo>
                      <a:pt x="10150" y="21850"/>
                    </a:lnTo>
                    <a:lnTo>
                      <a:pt x="11842" y="24388"/>
                    </a:lnTo>
                    <a:lnTo>
                      <a:pt x="12899" y="25938"/>
                    </a:lnTo>
                    <a:lnTo>
                      <a:pt x="13886" y="27630"/>
                    </a:lnTo>
                    <a:lnTo>
                      <a:pt x="14731" y="29322"/>
                    </a:lnTo>
                    <a:lnTo>
                      <a:pt x="15154" y="30168"/>
                    </a:lnTo>
                    <a:lnTo>
                      <a:pt x="15436" y="30943"/>
                    </a:lnTo>
                    <a:lnTo>
                      <a:pt x="15648" y="31718"/>
                    </a:lnTo>
                    <a:lnTo>
                      <a:pt x="15718" y="32353"/>
                    </a:lnTo>
                    <a:lnTo>
                      <a:pt x="15718" y="32987"/>
                    </a:lnTo>
                    <a:lnTo>
                      <a:pt x="15577" y="33551"/>
                    </a:lnTo>
                    <a:lnTo>
                      <a:pt x="15507" y="33762"/>
                    </a:lnTo>
                    <a:lnTo>
                      <a:pt x="15225" y="33974"/>
                    </a:lnTo>
                    <a:lnTo>
                      <a:pt x="14520" y="34679"/>
                    </a:lnTo>
                    <a:lnTo>
                      <a:pt x="12405" y="36229"/>
                    </a:lnTo>
                    <a:lnTo>
                      <a:pt x="11348" y="37075"/>
                    </a:lnTo>
                    <a:lnTo>
                      <a:pt x="10502" y="37780"/>
                    </a:lnTo>
                    <a:lnTo>
                      <a:pt x="10220" y="38132"/>
                    </a:lnTo>
                    <a:lnTo>
                      <a:pt x="9939" y="38414"/>
                    </a:lnTo>
                    <a:lnTo>
                      <a:pt x="9868" y="38626"/>
                    </a:lnTo>
                    <a:lnTo>
                      <a:pt x="9868" y="38767"/>
                    </a:lnTo>
                    <a:lnTo>
                      <a:pt x="9939" y="38837"/>
                    </a:lnTo>
                    <a:lnTo>
                      <a:pt x="10079" y="38908"/>
                    </a:lnTo>
                    <a:lnTo>
                      <a:pt x="10432" y="38837"/>
                    </a:lnTo>
                    <a:lnTo>
                      <a:pt x="10855" y="38696"/>
                    </a:lnTo>
                    <a:lnTo>
                      <a:pt x="11278" y="38485"/>
                    </a:lnTo>
                    <a:lnTo>
                      <a:pt x="12687" y="37709"/>
                    </a:lnTo>
                    <a:lnTo>
                      <a:pt x="12687" y="37709"/>
                    </a:lnTo>
                    <a:lnTo>
                      <a:pt x="12264" y="38767"/>
                    </a:lnTo>
                    <a:lnTo>
                      <a:pt x="11912" y="39542"/>
                    </a:lnTo>
                    <a:lnTo>
                      <a:pt x="11560" y="40247"/>
                    </a:lnTo>
                    <a:lnTo>
                      <a:pt x="10996" y="41163"/>
                    </a:lnTo>
                    <a:lnTo>
                      <a:pt x="10643" y="41586"/>
                    </a:lnTo>
                    <a:lnTo>
                      <a:pt x="10291" y="41938"/>
                    </a:lnTo>
                    <a:lnTo>
                      <a:pt x="10150" y="42150"/>
                    </a:lnTo>
                    <a:lnTo>
                      <a:pt x="10009" y="42361"/>
                    </a:lnTo>
                    <a:lnTo>
                      <a:pt x="10009" y="42573"/>
                    </a:lnTo>
                    <a:lnTo>
                      <a:pt x="10150" y="42855"/>
                    </a:lnTo>
                    <a:lnTo>
                      <a:pt x="10291" y="43066"/>
                    </a:lnTo>
                    <a:lnTo>
                      <a:pt x="10502" y="43137"/>
                    </a:lnTo>
                    <a:lnTo>
                      <a:pt x="10643" y="43207"/>
                    </a:lnTo>
                    <a:lnTo>
                      <a:pt x="10784" y="43137"/>
                    </a:lnTo>
                    <a:lnTo>
                      <a:pt x="11066" y="42925"/>
                    </a:lnTo>
                    <a:lnTo>
                      <a:pt x="11348" y="42502"/>
                    </a:lnTo>
                    <a:lnTo>
                      <a:pt x="11912" y="41656"/>
                    </a:lnTo>
                    <a:lnTo>
                      <a:pt x="12124" y="41445"/>
                    </a:lnTo>
                    <a:lnTo>
                      <a:pt x="12194" y="41375"/>
                    </a:lnTo>
                    <a:lnTo>
                      <a:pt x="12264" y="41375"/>
                    </a:lnTo>
                    <a:lnTo>
                      <a:pt x="12124" y="41656"/>
                    </a:lnTo>
                    <a:lnTo>
                      <a:pt x="12053" y="42079"/>
                    </a:lnTo>
                    <a:lnTo>
                      <a:pt x="12053" y="42432"/>
                    </a:lnTo>
                    <a:lnTo>
                      <a:pt x="12124" y="42855"/>
                    </a:lnTo>
                    <a:lnTo>
                      <a:pt x="12194" y="43137"/>
                    </a:lnTo>
                    <a:lnTo>
                      <a:pt x="12335" y="43348"/>
                    </a:lnTo>
                    <a:lnTo>
                      <a:pt x="12476" y="43419"/>
                    </a:lnTo>
                    <a:lnTo>
                      <a:pt x="12546" y="43348"/>
                    </a:lnTo>
                    <a:lnTo>
                      <a:pt x="12617" y="43137"/>
                    </a:lnTo>
                    <a:lnTo>
                      <a:pt x="12617" y="42855"/>
                    </a:lnTo>
                    <a:lnTo>
                      <a:pt x="12617" y="42220"/>
                    </a:lnTo>
                    <a:lnTo>
                      <a:pt x="12617" y="41656"/>
                    </a:lnTo>
                    <a:lnTo>
                      <a:pt x="12687" y="41445"/>
                    </a:lnTo>
                    <a:lnTo>
                      <a:pt x="12758" y="41375"/>
                    </a:lnTo>
                    <a:lnTo>
                      <a:pt x="12969" y="41938"/>
                    </a:lnTo>
                    <a:lnTo>
                      <a:pt x="13322" y="42573"/>
                    </a:lnTo>
                    <a:lnTo>
                      <a:pt x="13463" y="42855"/>
                    </a:lnTo>
                    <a:lnTo>
                      <a:pt x="13745" y="43066"/>
                    </a:lnTo>
                    <a:lnTo>
                      <a:pt x="14027" y="43137"/>
                    </a:lnTo>
                    <a:lnTo>
                      <a:pt x="14379" y="43066"/>
                    </a:lnTo>
                    <a:lnTo>
                      <a:pt x="14661" y="42855"/>
                    </a:lnTo>
                    <a:lnTo>
                      <a:pt x="14802" y="42714"/>
                    </a:lnTo>
                    <a:lnTo>
                      <a:pt x="14802" y="42502"/>
                    </a:lnTo>
                    <a:lnTo>
                      <a:pt x="14731" y="42361"/>
                    </a:lnTo>
                    <a:lnTo>
                      <a:pt x="14308" y="41938"/>
                    </a:lnTo>
                    <a:lnTo>
                      <a:pt x="14168" y="41797"/>
                    </a:lnTo>
                    <a:lnTo>
                      <a:pt x="14097" y="41656"/>
                    </a:lnTo>
                    <a:lnTo>
                      <a:pt x="13674" y="40529"/>
                    </a:lnTo>
                    <a:lnTo>
                      <a:pt x="13392" y="39824"/>
                    </a:lnTo>
                    <a:lnTo>
                      <a:pt x="13251" y="39119"/>
                    </a:lnTo>
                    <a:lnTo>
                      <a:pt x="13181" y="38837"/>
                    </a:lnTo>
                    <a:lnTo>
                      <a:pt x="13181" y="38485"/>
                    </a:lnTo>
                    <a:lnTo>
                      <a:pt x="13251" y="38203"/>
                    </a:lnTo>
                    <a:lnTo>
                      <a:pt x="13322" y="37921"/>
                    </a:lnTo>
                    <a:lnTo>
                      <a:pt x="13533" y="37639"/>
                    </a:lnTo>
                    <a:lnTo>
                      <a:pt x="13745" y="37427"/>
                    </a:lnTo>
                    <a:lnTo>
                      <a:pt x="14097" y="37216"/>
                    </a:lnTo>
                    <a:lnTo>
                      <a:pt x="14520" y="37075"/>
                    </a:lnTo>
                    <a:lnTo>
                      <a:pt x="14872" y="38273"/>
                    </a:lnTo>
                    <a:lnTo>
                      <a:pt x="15154" y="39049"/>
                    </a:lnTo>
                    <a:lnTo>
                      <a:pt x="15436" y="39824"/>
                    </a:lnTo>
                    <a:lnTo>
                      <a:pt x="15789" y="40458"/>
                    </a:lnTo>
                    <a:lnTo>
                      <a:pt x="16000" y="40599"/>
                    </a:lnTo>
                    <a:lnTo>
                      <a:pt x="16141" y="40670"/>
                    </a:lnTo>
                    <a:lnTo>
                      <a:pt x="16353" y="40599"/>
                    </a:lnTo>
                    <a:lnTo>
                      <a:pt x="16493" y="40458"/>
                    </a:lnTo>
                    <a:lnTo>
                      <a:pt x="16705" y="40106"/>
                    </a:lnTo>
                    <a:lnTo>
                      <a:pt x="16846" y="39612"/>
                    </a:lnTo>
                    <a:lnTo>
                      <a:pt x="16846" y="39260"/>
                    </a:lnTo>
                    <a:lnTo>
                      <a:pt x="16705" y="38908"/>
                    </a:lnTo>
                    <a:lnTo>
                      <a:pt x="16493" y="38414"/>
                    </a:lnTo>
                    <a:lnTo>
                      <a:pt x="16282" y="37991"/>
                    </a:lnTo>
                    <a:lnTo>
                      <a:pt x="15718" y="37075"/>
                    </a:lnTo>
                    <a:lnTo>
                      <a:pt x="15507" y="36723"/>
                    </a:lnTo>
                    <a:lnTo>
                      <a:pt x="15366" y="36370"/>
                    </a:lnTo>
                    <a:lnTo>
                      <a:pt x="15154" y="35454"/>
                    </a:lnTo>
                    <a:lnTo>
                      <a:pt x="15154" y="35172"/>
                    </a:lnTo>
                    <a:lnTo>
                      <a:pt x="15154" y="34890"/>
                    </a:lnTo>
                    <a:lnTo>
                      <a:pt x="15295" y="34608"/>
                    </a:lnTo>
                    <a:lnTo>
                      <a:pt x="15436" y="34256"/>
                    </a:lnTo>
                    <a:lnTo>
                      <a:pt x="16071" y="33269"/>
                    </a:lnTo>
                    <a:lnTo>
                      <a:pt x="16775" y="35031"/>
                    </a:lnTo>
                    <a:lnTo>
                      <a:pt x="17410" y="36793"/>
                    </a:lnTo>
                    <a:lnTo>
                      <a:pt x="17903" y="38626"/>
                    </a:lnTo>
                    <a:lnTo>
                      <a:pt x="18115" y="39542"/>
                    </a:lnTo>
                    <a:lnTo>
                      <a:pt x="18256" y="40458"/>
                    </a:lnTo>
                    <a:lnTo>
                      <a:pt x="18326" y="41445"/>
                    </a:lnTo>
                    <a:lnTo>
                      <a:pt x="18326" y="41656"/>
                    </a:lnTo>
                    <a:lnTo>
                      <a:pt x="18326" y="41868"/>
                    </a:lnTo>
                    <a:lnTo>
                      <a:pt x="18185" y="41938"/>
                    </a:lnTo>
                    <a:lnTo>
                      <a:pt x="18044" y="42079"/>
                    </a:lnTo>
                    <a:lnTo>
                      <a:pt x="17551" y="42643"/>
                    </a:lnTo>
                    <a:lnTo>
                      <a:pt x="17198" y="42996"/>
                    </a:lnTo>
                    <a:lnTo>
                      <a:pt x="16634" y="43419"/>
                    </a:lnTo>
                    <a:lnTo>
                      <a:pt x="16071" y="43842"/>
                    </a:lnTo>
                    <a:lnTo>
                      <a:pt x="15648" y="44123"/>
                    </a:lnTo>
                    <a:lnTo>
                      <a:pt x="15225" y="44194"/>
                    </a:lnTo>
                    <a:lnTo>
                      <a:pt x="14661" y="44335"/>
                    </a:lnTo>
                    <a:lnTo>
                      <a:pt x="13322" y="44687"/>
                    </a:lnTo>
                    <a:lnTo>
                      <a:pt x="12687" y="44899"/>
                    </a:lnTo>
                    <a:lnTo>
                      <a:pt x="12124" y="45181"/>
                    </a:lnTo>
                    <a:lnTo>
                      <a:pt x="11912" y="45392"/>
                    </a:lnTo>
                    <a:lnTo>
                      <a:pt x="11771" y="45604"/>
                    </a:lnTo>
                    <a:lnTo>
                      <a:pt x="11630" y="45815"/>
                    </a:lnTo>
                    <a:lnTo>
                      <a:pt x="11630" y="46097"/>
                    </a:lnTo>
                    <a:lnTo>
                      <a:pt x="11630" y="46238"/>
                    </a:lnTo>
                    <a:lnTo>
                      <a:pt x="11701" y="46308"/>
                    </a:lnTo>
                    <a:lnTo>
                      <a:pt x="12053" y="46308"/>
                    </a:lnTo>
                    <a:lnTo>
                      <a:pt x="12476" y="46238"/>
                    </a:lnTo>
                    <a:lnTo>
                      <a:pt x="12969" y="46097"/>
                    </a:lnTo>
                    <a:lnTo>
                      <a:pt x="14027" y="45745"/>
                    </a:lnTo>
                    <a:lnTo>
                      <a:pt x="14661" y="45533"/>
                    </a:lnTo>
                    <a:lnTo>
                      <a:pt x="14379" y="46097"/>
                    </a:lnTo>
                    <a:lnTo>
                      <a:pt x="14027" y="46802"/>
                    </a:lnTo>
                    <a:lnTo>
                      <a:pt x="13674" y="47436"/>
                    </a:lnTo>
                    <a:lnTo>
                      <a:pt x="13463" y="47718"/>
                    </a:lnTo>
                    <a:lnTo>
                      <a:pt x="13251" y="47930"/>
                    </a:lnTo>
                    <a:lnTo>
                      <a:pt x="13040" y="48141"/>
                    </a:lnTo>
                    <a:lnTo>
                      <a:pt x="12758" y="48212"/>
                    </a:lnTo>
                    <a:lnTo>
                      <a:pt x="12194" y="48353"/>
                    </a:lnTo>
                    <a:lnTo>
                      <a:pt x="11912" y="48493"/>
                    </a:lnTo>
                    <a:lnTo>
                      <a:pt x="11701" y="48634"/>
                    </a:lnTo>
                    <a:lnTo>
                      <a:pt x="11489" y="48846"/>
                    </a:lnTo>
                    <a:lnTo>
                      <a:pt x="11348" y="49128"/>
                    </a:lnTo>
                    <a:lnTo>
                      <a:pt x="11278" y="49692"/>
                    </a:lnTo>
                    <a:lnTo>
                      <a:pt x="11278" y="49903"/>
                    </a:lnTo>
                    <a:lnTo>
                      <a:pt x="11348" y="49974"/>
                    </a:lnTo>
                    <a:lnTo>
                      <a:pt x="11419" y="50044"/>
                    </a:lnTo>
                    <a:lnTo>
                      <a:pt x="11560" y="50044"/>
                    </a:lnTo>
                    <a:lnTo>
                      <a:pt x="11842" y="49974"/>
                    </a:lnTo>
                    <a:lnTo>
                      <a:pt x="12124" y="49762"/>
                    </a:lnTo>
                    <a:lnTo>
                      <a:pt x="12476" y="49480"/>
                    </a:lnTo>
                    <a:lnTo>
                      <a:pt x="12969" y="48916"/>
                    </a:lnTo>
                    <a:lnTo>
                      <a:pt x="12969" y="49551"/>
                    </a:lnTo>
                    <a:lnTo>
                      <a:pt x="13040" y="49903"/>
                    </a:lnTo>
                    <a:lnTo>
                      <a:pt x="13181" y="50185"/>
                    </a:lnTo>
                    <a:lnTo>
                      <a:pt x="13322" y="50467"/>
                    </a:lnTo>
                    <a:lnTo>
                      <a:pt x="13533" y="50608"/>
                    </a:lnTo>
                    <a:lnTo>
                      <a:pt x="13815" y="50608"/>
                    </a:lnTo>
                    <a:lnTo>
                      <a:pt x="14097" y="50397"/>
                    </a:lnTo>
                    <a:lnTo>
                      <a:pt x="14238" y="50256"/>
                    </a:lnTo>
                    <a:lnTo>
                      <a:pt x="14308" y="50044"/>
                    </a:lnTo>
                    <a:lnTo>
                      <a:pt x="14308" y="49480"/>
                    </a:lnTo>
                    <a:lnTo>
                      <a:pt x="14238" y="48916"/>
                    </a:lnTo>
                    <a:lnTo>
                      <a:pt x="14238" y="48634"/>
                    </a:lnTo>
                    <a:lnTo>
                      <a:pt x="14308" y="48423"/>
                    </a:lnTo>
                    <a:lnTo>
                      <a:pt x="14520" y="48987"/>
                    </a:lnTo>
                    <a:lnTo>
                      <a:pt x="14872" y="49833"/>
                    </a:lnTo>
                    <a:lnTo>
                      <a:pt x="15084" y="50256"/>
                    </a:lnTo>
                    <a:lnTo>
                      <a:pt x="15366" y="50608"/>
                    </a:lnTo>
                    <a:lnTo>
                      <a:pt x="15648" y="50890"/>
                    </a:lnTo>
                    <a:lnTo>
                      <a:pt x="15930" y="50890"/>
                    </a:lnTo>
                    <a:lnTo>
                      <a:pt x="16141" y="50819"/>
                    </a:lnTo>
                    <a:lnTo>
                      <a:pt x="16282" y="50749"/>
                    </a:lnTo>
                    <a:lnTo>
                      <a:pt x="16423" y="50608"/>
                    </a:lnTo>
                    <a:lnTo>
                      <a:pt x="16423" y="50467"/>
                    </a:lnTo>
                    <a:lnTo>
                      <a:pt x="16423" y="50115"/>
                    </a:lnTo>
                    <a:lnTo>
                      <a:pt x="16212" y="49762"/>
                    </a:lnTo>
                    <a:lnTo>
                      <a:pt x="15718" y="49128"/>
                    </a:lnTo>
                    <a:lnTo>
                      <a:pt x="15436" y="48705"/>
                    </a:lnTo>
                    <a:lnTo>
                      <a:pt x="15084" y="47789"/>
                    </a:lnTo>
                    <a:lnTo>
                      <a:pt x="15013" y="47436"/>
                    </a:lnTo>
                    <a:lnTo>
                      <a:pt x="14943" y="47084"/>
                    </a:lnTo>
                    <a:lnTo>
                      <a:pt x="14943" y="46731"/>
                    </a:lnTo>
                    <a:lnTo>
                      <a:pt x="15084" y="46379"/>
                    </a:lnTo>
                    <a:lnTo>
                      <a:pt x="15295" y="45956"/>
                    </a:lnTo>
                    <a:lnTo>
                      <a:pt x="15648" y="45392"/>
                    </a:lnTo>
                    <a:lnTo>
                      <a:pt x="16071" y="44758"/>
                    </a:lnTo>
                    <a:lnTo>
                      <a:pt x="16634" y="44123"/>
                    </a:lnTo>
                    <a:lnTo>
                      <a:pt x="16634" y="44123"/>
                    </a:lnTo>
                    <a:lnTo>
                      <a:pt x="16282" y="45745"/>
                    </a:lnTo>
                    <a:lnTo>
                      <a:pt x="16212" y="46520"/>
                    </a:lnTo>
                    <a:lnTo>
                      <a:pt x="16141" y="47366"/>
                    </a:lnTo>
                    <a:lnTo>
                      <a:pt x="16212" y="46943"/>
                    </a:lnTo>
                    <a:lnTo>
                      <a:pt x="16423" y="46379"/>
                    </a:lnTo>
                    <a:lnTo>
                      <a:pt x="17128" y="44899"/>
                    </a:lnTo>
                    <a:lnTo>
                      <a:pt x="17551" y="44123"/>
                    </a:lnTo>
                    <a:lnTo>
                      <a:pt x="17974" y="43419"/>
                    </a:lnTo>
                    <a:lnTo>
                      <a:pt x="18326" y="42925"/>
                    </a:lnTo>
                    <a:lnTo>
                      <a:pt x="18678" y="42643"/>
                    </a:lnTo>
                    <a:lnTo>
                      <a:pt x="18960" y="44123"/>
                    </a:lnTo>
                    <a:lnTo>
                      <a:pt x="19172" y="45745"/>
                    </a:lnTo>
                    <a:lnTo>
                      <a:pt x="19313" y="46520"/>
                    </a:lnTo>
                    <a:lnTo>
                      <a:pt x="19313" y="47295"/>
                    </a:lnTo>
                    <a:lnTo>
                      <a:pt x="19242" y="48000"/>
                    </a:lnTo>
                    <a:lnTo>
                      <a:pt x="19031" y="48634"/>
                    </a:lnTo>
                    <a:lnTo>
                      <a:pt x="18256" y="50185"/>
                    </a:lnTo>
                    <a:lnTo>
                      <a:pt x="17762" y="51101"/>
                    </a:lnTo>
                    <a:lnTo>
                      <a:pt x="17621" y="51383"/>
                    </a:lnTo>
                    <a:lnTo>
                      <a:pt x="17621" y="51454"/>
                    </a:lnTo>
                    <a:lnTo>
                      <a:pt x="18044" y="51031"/>
                    </a:lnTo>
                    <a:lnTo>
                      <a:pt x="18538" y="50538"/>
                    </a:lnTo>
                    <a:lnTo>
                      <a:pt x="18960" y="50115"/>
                    </a:lnTo>
                    <a:lnTo>
                      <a:pt x="19383" y="49621"/>
                    </a:lnTo>
                    <a:lnTo>
                      <a:pt x="19383" y="50890"/>
                    </a:lnTo>
                    <a:lnTo>
                      <a:pt x="19313" y="51313"/>
                    </a:lnTo>
                    <a:lnTo>
                      <a:pt x="19172" y="51524"/>
                    </a:lnTo>
                    <a:lnTo>
                      <a:pt x="19031" y="51736"/>
                    </a:lnTo>
                    <a:lnTo>
                      <a:pt x="18749" y="52018"/>
                    </a:lnTo>
                    <a:lnTo>
                      <a:pt x="18397" y="52300"/>
                    </a:lnTo>
                    <a:lnTo>
                      <a:pt x="17974" y="52793"/>
                    </a:lnTo>
                    <a:lnTo>
                      <a:pt x="17480" y="53286"/>
                    </a:lnTo>
                    <a:lnTo>
                      <a:pt x="16846" y="53780"/>
                    </a:lnTo>
                    <a:lnTo>
                      <a:pt x="16564" y="54062"/>
                    </a:lnTo>
                    <a:lnTo>
                      <a:pt x="16423" y="54344"/>
                    </a:lnTo>
                    <a:lnTo>
                      <a:pt x="16282" y="54696"/>
                    </a:lnTo>
                    <a:lnTo>
                      <a:pt x="16282" y="55119"/>
                    </a:lnTo>
                    <a:lnTo>
                      <a:pt x="16705" y="54837"/>
                    </a:lnTo>
                    <a:lnTo>
                      <a:pt x="17692" y="54273"/>
                    </a:lnTo>
                    <a:lnTo>
                      <a:pt x="19172" y="53498"/>
                    </a:lnTo>
                    <a:lnTo>
                      <a:pt x="18678" y="54203"/>
                    </a:lnTo>
                    <a:lnTo>
                      <a:pt x="18044" y="55260"/>
                    </a:lnTo>
                    <a:lnTo>
                      <a:pt x="17762" y="55824"/>
                    </a:lnTo>
                    <a:lnTo>
                      <a:pt x="17692" y="56317"/>
                    </a:lnTo>
                    <a:lnTo>
                      <a:pt x="17621" y="56529"/>
                    </a:lnTo>
                    <a:lnTo>
                      <a:pt x="17692" y="56670"/>
                    </a:lnTo>
                    <a:lnTo>
                      <a:pt x="17762" y="56881"/>
                    </a:lnTo>
                    <a:lnTo>
                      <a:pt x="17903" y="56952"/>
                    </a:lnTo>
                    <a:lnTo>
                      <a:pt x="18044" y="57022"/>
                    </a:lnTo>
                    <a:lnTo>
                      <a:pt x="18185" y="56952"/>
                    </a:lnTo>
                    <a:lnTo>
                      <a:pt x="18397" y="56670"/>
                    </a:lnTo>
                    <a:lnTo>
                      <a:pt x="18608" y="56247"/>
                    </a:lnTo>
                    <a:lnTo>
                      <a:pt x="18819" y="55683"/>
                    </a:lnTo>
                    <a:lnTo>
                      <a:pt x="19172" y="54485"/>
                    </a:lnTo>
                    <a:lnTo>
                      <a:pt x="19313" y="53991"/>
                    </a:lnTo>
                    <a:lnTo>
                      <a:pt x="19454" y="53709"/>
                    </a:lnTo>
                    <a:lnTo>
                      <a:pt x="19383" y="54696"/>
                    </a:lnTo>
                    <a:lnTo>
                      <a:pt x="19313" y="55965"/>
                    </a:lnTo>
                    <a:lnTo>
                      <a:pt x="19383" y="56529"/>
                    </a:lnTo>
                    <a:lnTo>
                      <a:pt x="19524" y="57022"/>
                    </a:lnTo>
                    <a:lnTo>
                      <a:pt x="19665" y="57234"/>
                    </a:lnTo>
                    <a:lnTo>
                      <a:pt x="19806" y="57375"/>
                    </a:lnTo>
                    <a:lnTo>
                      <a:pt x="20018" y="57445"/>
                    </a:lnTo>
                    <a:lnTo>
                      <a:pt x="20229" y="57515"/>
                    </a:lnTo>
                    <a:lnTo>
                      <a:pt x="20441" y="57515"/>
                    </a:lnTo>
                    <a:lnTo>
                      <a:pt x="20582" y="57445"/>
                    </a:lnTo>
                    <a:lnTo>
                      <a:pt x="20723" y="57304"/>
                    </a:lnTo>
                    <a:lnTo>
                      <a:pt x="20793" y="57093"/>
                    </a:lnTo>
                    <a:lnTo>
                      <a:pt x="20863" y="56670"/>
                    </a:lnTo>
                    <a:lnTo>
                      <a:pt x="20793" y="56106"/>
                    </a:lnTo>
                    <a:lnTo>
                      <a:pt x="20652" y="55542"/>
                    </a:lnTo>
                    <a:lnTo>
                      <a:pt x="20793" y="55965"/>
                    </a:lnTo>
                    <a:lnTo>
                      <a:pt x="21075" y="56670"/>
                    </a:lnTo>
                    <a:lnTo>
                      <a:pt x="21427" y="57304"/>
                    </a:lnTo>
                    <a:lnTo>
                      <a:pt x="21780" y="57797"/>
                    </a:lnTo>
                    <a:lnTo>
                      <a:pt x="21921" y="57938"/>
                    </a:lnTo>
                    <a:lnTo>
                      <a:pt x="22132" y="58009"/>
                    </a:lnTo>
                    <a:lnTo>
                      <a:pt x="22344" y="58079"/>
                    </a:lnTo>
                    <a:lnTo>
                      <a:pt x="22626" y="58009"/>
                    </a:lnTo>
                    <a:lnTo>
                      <a:pt x="22767" y="57868"/>
                    </a:lnTo>
                    <a:lnTo>
                      <a:pt x="22907" y="57727"/>
                    </a:lnTo>
                    <a:lnTo>
                      <a:pt x="22978" y="57515"/>
                    </a:lnTo>
                    <a:lnTo>
                      <a:pt x="22978" y="57304"/>
                    </a:lnTo>
                    <a:lnTo>
                      <a:pt x="22907" y="56811"/>
                    </a:lnTo>
                    <a:lnTo>
                      <a:pt x="22696" y="56247"/>
                    </a:lnTo>
                    <a:lnTo>
                      <a:pt x="22414" y="55683"/>
                    </a:lnTo>
                    <a:lnTo>
                      <a:pt x="22062" y="55189"/>
                    </a:lnTo>
                    <a:lnTo>
                      <a:pt x="21568" y="54344"/>
                    </a:lnTo>
                    <a:lnTo>
                      <a:pt x="22626" y="54837"/>
                    </a:lnTo>
                    <a:lnTo>
                      <a:pt x="23330" y="55049"/>
                    </a:lnTo>
                    <a:lnTo>
                      <a:pt x="23894" y="55049"/>
                    </a:lnTo>
                    <a:lnTo>
                      <a:pt x="23894" y="54908"/>
                    </a:lnTo>
                    <a:lnTo>
                      <a:pt x="23894" y="54767"/>
                    </a:lnTo>
                    <a:lnTo>
                      <a:pt x="23824" y="54626"/>
                    </a:lnTo>
                    <a:lnTo>
                      <a:pt x="23471" y="54132"/>
                    </a:lnTo>
                    <a:lnTo>
                      <a:pt x="22907" y="53568"/>
                    </a:lnTo>
                    <a:lnTo>
                      <a:pt x="22132" y="52864"/>
                    </a:lnTo>
                    <a:lnTo>
                      <a:pt x="21639" y="52370"/>
                    </a:lnTo>
                    <a:lnTo>
                      <a:pt x="21286" y="51947"/>
                    </a:lnTo>
                    <a:lnTo>
                      <a:pt x="21075" y="51454"/>
                    </a:lnTo>
                    <a:lnTo>
                      <a:pt x="20934" y="51031"/>
                    </a:lnTo>
                    <a:lnTo>
                      <a:pt x="20934" y="50538"/>
                    </a:lnTo>
                    <a:lnTo>
                      <a:pt x="20863" y="49974"/>
                    </a:lnTo>
                    <a:lnTo>
                      <a:pt x="20863" y="48564"/>
                    </a:lnTo>
                    <a:lnTo>
                      <a:pt x="20793" y="47013"/>
                    </a:lnTo>
                    <a:lnTo>
                      <a:pt x="20652" y="45463"/>
                    </a:lnTo>
                    <a:lnTo>
                      <a:pt x="20441" y="43912"/>
                    </a:lnTo>
                    <a:lnTo>
                      <a:pt x="20159" y="42361"/>
                    </a:lnTo>
                    <a:lnTo>
                      <a:pt x="20159" y="42361"/>
                    </a:lnTo>
                    <a:lnTo>
                      <a:pt x="20652" y="42502"/>
                    </a:lnTo>
                    <a:lnTo>
                      <a:pt x="21004" y="42714"/>
                    </a:lnTo>
                    <a:lnTo>
                      <a:pt x="21216" y="42925"/>
                    </a:lnTo>
                    <a:lnTo>
                      <a:pt x="21357" y="43137"/>
                    </a:lnTo>
                    <a:lnTo>
                      <a:pt x="21568" y="43348"/>
                    </a:lnTo>
                    <a:lnTo>
                      <a:pt x="21780" y="43489"/>
                    </a:lnTo>
                    <a:lnTo>
                      <a:pt x="22132" y="43630"/>
                    </a:lnTo>
                    <a:lnTo>
                      <a:pt x="22626" y="43701"/>
                    </a:lnTo>
                    <a:lnTo>
                      <a:pt x="22414" y="45181"/>
                    </a:lnTo>
                    <a:lnTo>
                      <a:pt x="22344" y="45886"/>
                    </a:lnTo>
                    <a:lnTo>
                      <a:pt x="22344" y="46308"/>
                    </a:lnTo>
                    <a:lnTo>
                      <a:pt x="22414" y="46661"/>
                    </a:lnTo>
                    <a:lnTo>
                      <a:pt x="23048" y="45604"/>
                    </a:lnTo>
                    <a:lnTo>
                      <a:pt x="23683" y="44335"/>
                    </a:lnTo>
                    <a:lnTo>
                      <a:pt x="24176" y="44828"/>
                    </a:lnTo>
                    <a:lnTo>
                      <a:pt x="24599" y="45392"/>
                    </a:lnTo>
                    <a:lnTo>
                      <a:pt x="25022" y="45956"/>
                    </a:lnTo>
                    <a:lnTo>
                      <a:pt x="25445" y="46520"/>
                    </a:lnTo>
                    <a:lnTo>
                      <a:pt x="25092" y="46520"/>
                    </a:lnTo>
                    <a:lnTo>
                      <a:pt x="24881" y="46590"/>
                    </a:lnTo>
                    <a:lnTo>
                      <a:pt x="24740" y="46731"/>
                    </a:lnTo>
                    <a:lnTo>
                      <a:pt x="24458" y="47084"/>
                    </a:lnTo>
                    <a:lnTo>
                      <a:pt x="24176" y="47577"/>
                    </a:lnTo>
                    <a:lnTo>
                      <a:pt x="23965" y="48071"/>
                    </a:lnTo>
                    <a:lnTo>
                      <a:pt x="23965" y="48493"/>
                    </a:lnTo>
                    <a:lnTo>
                      <a:pt x="23965" y="48634"/>
                    </a:lnTo>
                    <a:lnTo>
                      <a:pt x="24035" y="48705"/>
                    </a:lnTo>
                    <a:lnTo>
                      <a:pt x="24106" y="48775"/>
                    </a:lnTo>
                    <a:lnTo>
                      <a:pt x="24247" y="48775"/>
                    </a:lnTo>
                    <a:lnTo>
                      <a:pt x="24458" y="48705"/>
                    </a:lnTo>
                    <a:lnTo>
                      <a:pt x="24599" y="48493"/>
                    </a:lnTo>
                    <a:lnTo>
                      <a:pt x="25022" y="47930"/>
                    </a:lnTo>
                    <a:lnTo>
                      <a:pt x="25374" y="47295"/>
                    </a:lnTo>
                    <a:lnTo>
                      <a:pt x="25515" y="46802"/>
                    </a:lnTo>
                    <a:lnTo>
                      <a:pt x="25656" y="47013"/>
                    </a:lnTo>
                    <a:lnTo>
                      <a:pt x="25656" y="47225"/>
                    </a:lnTo>
                    <a:lnTo>
                      <a:pt x="25656" y="47648"/>
                    </a:lnTo>
                    <a:lnTo>
                      <a:pt x="25586" y="48071"/>
                    </a:lnTo>
                    <a:lnTo>
                      <a:pt x="25374" y="48493"/>
                    </a:lnTo>
                    <a:lnTo>
                      <a:pt x="25304" y="48916"/>
                    </a:lnTo>
                    <a:lnTo>
                      <a:pt x="25233" y="49269"/>
                    </a:lnTo>
                    <a:lnTo>
                      <a:pt x="25233" y="49621"/>
                    </a:lnTo>
                    <a:lnTo>
                      <a:pt x="25374" y="49833"/>
                    </a:lnTo>
                    <a:lnTo>
                      <a:pt x="25515" y="49974"/>
                    </a:lnTo>
                    <a:lnTo>
                      <a:pt x="25656" y="50044"/>
                    </a:lnTo>
                    <a:lnTo>
                      <a:pt x="25868" y="50115"/>
                    </a:lnTo>
                    <a:lnTo>
                      <a:pt x="25938" y="50115"/>
                    </a:lnTo>
                    <a:lnTo>
                      <a:pt x="26079" y="50044"/>
                    </a:lnTo>
                    <a:lnTo>
                      <a:pt x="26291" y="49833"/>
                    </a:lnTo>
                    <a:lnTo>
                      <a:pt x="26432" y="49410"/>
                    </a:lnTo>
                    <a:lnTo>
                      <a:pt x="26643" y="48564"/>
                    </a:lnTo>
                    <a:lnTo>
                      <a:pt x="26784" y="48212"/>
                    </a:lnTo>
                    <a:lnTo>
                      <a:pt x="26925" y="48071"/>
                    </a:lnTo>
                    <a:lnTo>
                      <a:pt x="27137" y="48775"/>
                    </a:lnTo>
                    <a:lnTo>
                      <a:pt x="27559" y="49903"/>
                    </a:lnTo>
                    <a:lnTo>
                      <a:pt x="27771" y="50326"/>
                    </a:lnTo>
                    <a:lnTo>
                      <a:pt x="27912" y="50467"/>
                    </a:lnTo>
                    <a:lnTo>
                      <a:pt x="28053" y="50608"/>
                    </a:lnTo>
                    <a:lnTo>
                      <a:pt x="28123" y="50608"/>
                    </a:lnTo>
                    <a:lnTo>
                      <a:pt x="28264" y="50538"/>
                    </a:lnTo>
                    <a:lnTo>
                      <a:pt x="28335" y="50326"/>
                    </a:lnTo>
                    <a:lnTo>
                      <a:pt x="28476" y="50044"/>
                    </a:lnTo>
                    <a:lnTo>
                      <a:pt x="28476" y="49692"/>
                    </a:lnTo>
                    <a:lnTo>
                      <a:pt x="28335" y="49410"/>
                    </a:lnTo>
                    <a:lnTo>
                      <a:pt x="28123" y="48987"/>
                    </a:lnTo>
                    <a:lnTo>
                      <a:pt x="27912" y="48634"/>
                    </a:lnTo>
                    <a:lnTo>
                      <a:pt x="27348" y="47930"/>
                    </a:lnTo>
                    <a:lnTo>
                      <a:pt x="27137" y="47577"/>
                    </a:lnTo>
                    <a:lnTo>
                      <a:pt x="26996" y="47295"/>
                    </a:lnTo>
                    <a:lnTo>
                      <a:pt x="26996" y="47295"/>
                    </a:lnTo>
                    <a:lnTo>
                      <a:pt x="27841" y="48071"/>
                    </a:lnTo>
                    <a:lnTo>
                      <a:pt x="28335" y="48493"/>
                    </a:lnTo>
                    <a:lnTo>
                      <a:pt x="28828" y="48916"/>
                    </a:lnTo>
                    <a:lnTo>
                      <a:pt x="29251" y="49198"/>
                    </a:lnTo>
                    <a:lnTo>
                      <a:pt x="29533" y="49198"/>
                    </a:lnTo>
                    <a:lnTo>
                      <a:pt x="29533" y="48987"/>
                    </a:lnTo>
                    <a:lnTo>
                      <a:pt x="29533" y="48775"/>
                    </a:lnTo>
                    <a:lnTo>
                      <a:pt x="29251" y="47859"/>
                    </a:lnTo>
                    <a:lnTo>
                      <a:pt x="29040" y="47507"/>
                    </a:lnTo>
                    <a:lnTo>
                      <a:pt x="28828" y="47295"/>
                    </a:lnTo>
                    <a:lnTo>
                      <a:pt x="28546" y="47084"/>
                    </a:lnTo>
                    <a:lnTo>
                      <a:pt x="28194" y="46872"/>
                    </a:lnTo>
                    <a:lnTo>
                      <a:pt x="27559" y="46590"/>
                    </a:lnTo>
                    <a:lnTo>
                      <a:pt x="27207" y="46449"/>
                    </a:lnTo>
                    <a:lnTo>
                      <a:pt x="26925" y="46308"/>
                    </a:lnTo>
                    <a:lnTo>
                      <a:pt x="26361" y="45745"/>
                    </a:lnTo>
                    <a:lnTo>
                      <a:pt x="25797" y="45040"/>
                    </a:lnTo>
                    <a:lnTo>
                      <a:pt x="25233" y="44335"/>
                    </a:lnTo>
                    <a:lnTo>
                      <a:pt x="24599" y="43701"/>
                    </a:lnTo>
                    <a:lnTo>
                      <a:pt x="25586" y="43842"/>
                    </a:lnTo>
                    <a:lnTo>
                      <a:pt x="26996" y="44053"/>
                    </a:lnTo>
                    <a:lnTo>
                      <a:pt x="28264" y="44053"/>
                    </a:lnTo>
                    <a:lnTo>
                      <a:pt x="28687" y="43982"/>
                    </a:lnTo>
                    <a:lnTo>
                      <a:pt x="28828" y="43912"/>
                    </a:lnTo>
                    <a:lnTo>
                      <a:pt x="28899" y="43771"/>
                    </a:lnTo>
                    <a:lnTo>
                      <a:pt x="28899" y="43630"/>
                    </a:lnTo>
                    <a:lnTo>
                      <a:pt x="28828" y="43489"/>
                    </a:lnTo>
                    <a:lnTo>
                      <a:pt x="28617" y="43278"/>
                    </a:lnTo>
                    <a:lnTo>
                      <a:pt x="28405" y="43137"/>
                    </a:lnTo>
                    <a:lnTo>
                      <a:pt x="27700" y="42925"/>
                    </a:lnTo>
                    <a:lnTo>
                      <a:pt x="26996" y="42714"/>
                    </a:lnTo>
                    <a:lnTo>
                      <a:pt x="25374" y="42432"/>
                    </a:lnTo>
                    <a:lnTo>
                      <a:pt x="24388" y="42361"/>
                    </a:lnTo>
                    <a:lnTo>
                      <a:pt x="23048" y="42220"/>
                    </a:lnTo>
                    <a:lnTo>
                      <a:pt x="22414" y="42150"/>
                    </a:lnTo>
                    <a:lnTo>
                      <a:pt x="21850" y="42079"/>
                    </a:lnTo>
                    <a:lnTo>
                      <a:pt x="21216" y="41938"/>
                    </a:lnTo>
                    <a:lnTo>
                      <a:pt x="20723" y="41727"/>
                    </a:lnTo>
                    <a:lnTo>
                      <a:pt x="20300" y="41375"/>
                    </a:lnTo>
                    <a:lnTo>
                      <a:pt x="19877" y="40952"/>
                    </a:lnTo>
                    <a:lnTo>
                      <a:pt x="19524" y="40176"/>
                    </a:lnTo>
                    <a:lnTo>
                      <a:pt x="19172" y="39260"/>
                    </a:lnTo>
                    <a:lnTo>
                      <a:pt x="18890" y="38273"/>
                    </a:lnTo>
                    <a:lnTo>
                      <a:pt x="18678" y="37216"/>
                    </a:lnTo>
                    <a:lnTo>
                      <a:pt x="18185" y="35172"/>
                    </a:lnTo>
                    <a:lnTo>
                      <a:pt x="17974" y="34185"/>
                    </a:lnTo>
                    <a:lnTo>
                      <a:pt x="17692" y="33339"/>
                    </a:lnTo>
                    <a:lnTo>
                      <a:pt x="18185" y="33410"/>
                    </a:lnTo>
                    <a:lnTo>
                      <a:pt x="18678" y="33621"/>
                    </a:lnTo>
                    <a:lnTo>
                      <a:pt x="19101" y="33903"/>
                    </a:lnTo>
                    <a:lnTo>
                      <a:pt x="19454" y="34256"/>
                    </a:lnTo>
                    <a:lnTo>
                      <a:pt x="20229" y="35101"/>
                    </a:lnTo>
                    <a:lnTo>
                      <a:pt x="20582" y="35524"/>
                    </a:lnTo>
                    <a:lnTo>
                      <a:pt x="21004" y="35947"/>
                    </a:lnTo>
                    <a:lnTo>
                      <a:pt x="21780" y="36723"/>
                    </a:lnTo>
                    <a:lnTo>
                      <a:pt x="22344" y="37286"/>
                    </a:lnTo>
                    <a:lnTo>
                      <a:pt x="22978" y="37780"/>
                    </a:lnTo>
                    <a:lnTo>
                      <a:pt x="23542" y="38203"/>
                    </a:lnTo>
                    <a:lnTo>
                      <a:pt x="24176" y="38485"/>
                    </a:lnTo>
                    <a:lnTo>
                      <a:pt x="24388" y="38555"/>
                    </a:lnTo>
                    <a:lnTo>
                      <a:pt x="24670" y="38555"/>
                    </a:lnTo>
                    <a:lnTo>
                      <a:pt x="24881" y="38485"/>
                    </a:lnTo>
                    <a:lnTo>
                      <a:pt x="25092" y="38344"/>
                    </a:lnTo>
                    <a:lnTo>
                      <a:pt x="25022" y="38767"/>
                    </a:lnTo>
                    <a:lnTo>
                      <a:pt x="25092" y="39119"/>
                    </a:lnTo>
                    <a:lnTo>
                      <a:pt x="25304" y="39260"/>
                    </a:lnTo>
                    <a:lnTo>
                      <a:pt x="25515" y="39331"/>
                    </a:lnTo>
                    <a:lnTo>
                      <a:pt x="25727" y="39260"/>
                    </a:lnTo>
                    <a:lnTo>
                      <a:pt x="25868" y="38978"/>
                    </a:lnTo>
                    <a:lnTo>
                      <a:pt x="26009" y="38555"/>
                    </a:lnTo>
                    <a:lnTo>
                      <a:pt x="26009" y="37921"/>
                    </a:lnTo>
                    <a:lnTo>
                      <a:pt x="26291" y="38344"/>
                    </a:lnTo>
                    <a:lnTo>
                      <a:pt x="26855" y="38978"/>
                    </a:lnTo>
                    <a:lnTo>
                      <a:pt x="27137" y="39260"/>
                    </a:lnTo>
                    <a:lnTo>
                      <a:pt x="27418" y="39401"/>
                    </a:lnTo>
                    <a:lnTo>
                      <a:pt x="27559" y="39401"/>
                    </a:lnTo>
                    <a:lnTo>
                      <a:pt x="27630" y="39331"/>
                    </a:lnTo>
                    <a:lnTo>
                      <a:pt x="27700" y="39260"/>
                    </a:lnTo>
                    <a:lnTo>
                      <a:pt x="27771" y="39049"/>
                    </a:lnTo>
                    <a:lnTo>
                      <a:pt x="27771" y="38837"/>
                    </a:lnTo>
                    <a:lnTo>
                      <a:pt x="27771" y="38696"/>
                    </a:lnTo>
                    <a:lnTo>
                      <a:pt x="27630" y="38414"/>
                    </a:lnTo>
                    <a:lnTo>
                      <a:pt x="27348" y="38132"/>
                    </a:lnTo>
                    <a:lnTo>
                      <a:pt x="27066" y="37921"/>
                    </a:lnTo>
                    <a:lnTo>
                      <a:pt x="26784" y="37709"/>
                    </a:lnTo>
                    <a:lnTo>
                      <a:pt x="26502" y="37498"/>
                    </a:lnTo>
                    <a:lnTo>
                      <a:pt x="26432" y="37216"/>
                    </a:lnTo>
                    <a:lnTo>
                      <a:pt x="26361" y="37075"/>
                    </a:lnTo>
                    <a:lnTo>
                      <a:pt x="26432" y="36864"/>
                    </a:lnTo>
                    <a:lnTo>
                      <a:pt x="26996" y="37286"/>
                    </a:lnTo>
                    <a:lnTo>
                      <a:pt x="27489" y="37568"/>
                    </a:lnTo>
                    <a:lnTo>
                      <a:pt x="27982" y="37780"/>
                    </a:lnTo>
                    <a:lnTo>
                      <a:pt x="28476" y="37921"/>
                    </a:lnTo>
                    <a:lnTo>
                      <a:pt x="28899" y="37991"/>
                    </a:lnTo>
                    <a:lnTo>
                      <a:pt x="29110" y="37991"/>
                    </a:lnTo>
                    <a:lnTo>
                      <a:pt x="29322" y="37921"/>
                    </a:lnTo>
                    <a:lnTo>
                      <a:pt x="29462" y="37850"/>
                    </a:lnTo>
                    <a:lnTo>
                      <a:pt x="29603" y="37709"/>
                    </a:lnTo>
                    <a:lnTo>
                      <a:pt x="29674" y="37498"/>
                    </a:lnTo>
                    <a:lnTo>
                      <a:pt x="29674" y="37357"/>
                    </a:lnTo>
                    <a:lnTo>
                      <a:pt x="29603" y="37216"/>
                    </a:lnTo>
                    <a:lnTo>
                      <a:pt x="29462" y="37075"/>
                    </a:lnTo>
                    <a:lnTo>
                      <a:pt x="29110" y="36793"/>
                    </a:lnTo>
                    <a:lnTo>
                      <a:pt x="28617" y="36652"/>
                    </a:lnTo>
                    <a:lnTo>
                      <a:pt x="27489" y="36441"/>
                    </a:lnTo>
                    <a:lnTo>
                      <a:pt x="26714" y="36229"/>
                    </a:lnTo>
                    <a:lnTo>
                      <a:pt x="27277" y="36229"/>
                    </a:lnTo>
                    <a:lnTo>
                      <a:pt x="28194" y="36159"/>
                    </a:lnTo>
                    <a:lnTo>
                      <a:pt x="29040" y="36018"/>
                    </a:lnTo>
                    <a:lnTo>
                      <a:pt x="29322" y="35877"/>
                    </a:lnTo>
                    <a:lnTo>
                      <a:pt x="29533" y="35736"/>
                    </a:lnTo>
                    <a:lnTo>
                      <a:pt x="29744" y="35313"/>
                    </a:lnTo>
                    <a:lnTo>
                      <a:pt x="29815" y="35031"/>
                    </a:lnTo>
                    <a:lnTo>
                      <a:pt x="29885" y="34820"/>
                    </a:lnTo>
                    <a:lnTo>
                      <a:pt x="29815" y="34608"/>
                    </a:lnTo>
                    <a:lnTo>
                      <a:pt x="29744" y="34467"/>
                    </a:lnTo>
                    <a:lnTo>
                      <a:pt x="29462" y="34397"/>
                    </a:lnTo>
                    <a:lnTo>
                      <a:pt x="29110" y="34397"/>
                    </a:lnTo>
                    <a:lnTo>
                      <a:pt x="28335" y="34679"/>
                    </a:lnTo>
                    <a:lnTo>
                      <a:pt x="27066" y="35101"/>
                    </a:lnTo>
                    <a:lnTo>
                      <a:pt x="26432" y="35383"/>
                    </a:lnTo>
                    <a:lnTo>
                      <a:pt x="26009" y="35665"/>
                    </a:lnTo>
                    <a:lnTo>
                      <a:pt x="25868" y="35806"/>
                    </a:lnTo>
                    <a:lnTo>
                      <a:pt x="25797" y="35877"/>
                    </a:lnTo>
                    <a:lnTo>
                      <a:pt x="25797" y="36008"/>
                    </a:lnTo>
                    <a:lnTo>
                      <a:pt x="25797" y="36008"/>
                    </a:lnTo>
                    <a:lnTo>
                      <a:pt x="24952" y="35524"/>
                    </a:lnTo>
                    <a:lnTo>
                      <a:pt x="23965" y="34890"/>
                    </a:lnTo>
                    <a:lnTo>
                      <a:pt x="22978" y="34185"/>
                    </a:lnTo>
                    <a:lnTo>
                      <a:pt x="21991" y="33621"/>
                    </a:lnTo>
                    <a:lnTo>
                      <a:pt x="23260" y="33621"/>
                    </a:lnTo>
                    <a:lnTo>
                      <a:pt x="24106" y="33692"/>
                    </a:lnTo>
                    <a:lnTo>
                      <a:pt x="24952" y="33692"/>
                    </a:lnTo>
                    <a:lnTo>
                      <a:pt x="25727" y="33621"/>
                    </a:lnTo>
                    <a:lnTo>
                      <a:pt x="26079" y="33551"/>
                    </a:lnTo>
                    <a:lnTo>
                      <a:pt x="26432" y="33480"/>
                    </a:lnTo>
                    <a:lnTo>
                      <a:pt x="26643" y="33339"/>
                    </a:lnTo>
                    <a:lnTo>
                      <a:pt x="26855" y="33198"/>
                    </a:lnTo>
                    <a:lnTo>
                      <a:pt x="26996" y="32916"/>
                    </a:lnTo>
                    <a:lnTo>
                      <a:pt x="26996" y="32705"/>
                    </a:lnTo>
                    <a:lnTo>
                      <a:pt x="26925" y="32423"/>
                    </a:lnTo>
                    <a:lnTo>
                      <a:pt x="26784" y="32282"/>
                    </a:lnTo>
                    <a:lnTo>
                      <a:pt x="26502" y="32141"/>
                    </a:lnTo>
                    <a:lnTo>
                      <a:pt x="25233" y="32141"/>
                    </a:lnTo>
                    <a:lnTo>
                      <a:pt x="24247" y="32353"/>
                    </a:lnTo>
                    <a:lnTo>
                      <a:pt x="22203" y="32775"/>
                    </a:lnTo>
                    <a:lnTo>
                      <a:pt x="21427" y="32987"/>
                    </a:lnTo>
                    <a:lnTo>
                      <a:pt x="20934" y="33057"/>
                    </a:lnTo>
                    <a:lnTo>
                      <a:pt x="19172" y="32775"/>
                    </a:lnTo>
                    <a:lnTo>
                      <a:pt x="17903" y="32634"/>
                    </a:lnTo>
                    <a:lnTo>
                      <a:pt x="17480" y="32564"/>
                    </a:lnTo>
                    <a:lnTo>
                      <a:pt x="17410" y="32564"/>
                    </a:lnTo>
                    <a:lnTo>
                      <a:pt x="17410" y="32634"/>
                    </a:lnTo>
                    <a:lnTo>
                      <a:pt x="17269" y="32423"/>
                    </a:lnTo>
                    <a:lnTo>
                      <a:pt x="17057" y="32141"/>
                    </a:lnTo>
                    <a:lnTo>
                      <a:pt x="16775" y="31295"/>
                    </a:lnTo>
                    <a:lnTo>
                      <a:pt x="16493" y="30449"/>
                    </a:lnTo>
                    <a:lnTo>
                      <a:pt x="16212" y="29745"/>
                    </a:lnTo>
                    <a:lnTo>
                      <a:pt x="15225" y="27630"/>
                    </a:lnTo>
                    <a:lnTo>
                      <a:pt x="14097" y="25586"/>
                    </a:lnTo>
                    <a:lnTo>
                      <a:pt x="12899" y="23542"/>
                    </a:lnTo>
                    <a:lnTo>
                      <a:pt x="11630" y="21568"/>
                    </a:lnTo>
                    <a:lnTo>
                      <a:pt x="14379" y="21568"/>
                    </a:lnTo>
                    <a:lnTo>
                      <a:pt x="14802" y="21639"/>
                    </a:lnTo>
                    <a:lnTo>
                      <a:pt x="15154" y="21850"/>
                    </a:lnTo>
                    <a:lnTo>
                      <a:pt x="15366" y="21991"/>
                    </a:lnTo>
                    <a:lnTo>
                      <a:pt x="15577" y="22203"/>
                    </a:lnTo>
                    <a:lnTo>
                      <a:pt x="15930" y="22767"/>
                    </a:lnTo>
                    <a:lnTo>
                      <a:pt x="16282" y="23472"/>
                    </a:lnTo>
                    <a:lnTo>
                      <a:pt x="16564" y="24176"/>
                    </a:lnTo>
                    <a:lnTo>
                      <a:pt x="16846" y="24952"/>
                    </a:lnTo>
                    <a:lnTo>
                      <a:pt x="17198" y="25586"/>
                    </a:lnTo>
                    <a:lnTo>
                      <a:pt x="17551" y="26079"/>
                    </a:lnTo>
                    <a:lnTo>
                      <a:pt x="17762" y="26291"/>
                    </a:lnTo>
                    <a:lnTo>
                      <a:pt x="17974" y="26432"/>
                    </a:lnTo>
                    <a:lnTo>
                      <a:pt x="18397" y="26502"/>
                    </a:lnTo>
                    <a:lnTo>
                      <a:pt x="18608" y="26502"/>
                    </a:lnTo>
                    <a:lnTo>
                      <a:pt x="18749" y="26432"/>
                    </a:lnTo>
                    <a:lnTo>
                      <a:pt x="18819" y="26220"/>
                    </a:lnTo>
                    <a:lnTo>
                      <a:pt x="18749" y="25938"/>
                    </a:lnTo>
                    <a:lnTo>
                      <a:pt x="18608" y="25586"/>
                    </a:lnTo>
                    <a:lnTo>
                      <a:pt x="18115" y="24740"/>
                    </a:lnTo>
                    <a:lnTo>
                      <a:pt x="17480" y="23894"/>
                    </a:lnTo>
                    <a:lnTo>
                      <a:pt x="16775" y="23049"/>
                    </a:lnTo>
                    <a:lnTo>
                      <a:pt x="16141" y="22344"/>
                    </a:lnTo>
                    <a:lnTo>
                      <a:pt x="15789" y="21991"/>
                    </a:lnTo>
                    <a:lnTo>
                      <a:pt x="16634" y="22203"/>
                    </a:lnTo>
                    <a:lnTo>
                      <a:pt x="17551" y="22485"/>
                    </a:lnTo>
                    <a:lnTo>
                      <a:pt x="18467" y="22908"/>
                    </a:lnTo>
                    <a:lnTo>
                      <a:pt x="18819" y="23190"/>
                    </a:lnTo>
                    <a:lnTo>
                      <a:pt x="19172" y="23401"/>
                    </a:lnTo>
                    <a:lnTo>
                      <a:pt x="19665" y="23965"/>
                    </a:lnTo>
                    <a:lnTo>
                      <a:pt x="19806" y="24176"/>
                    </a:lnTo>
                    <a:lnTo>
                      <a:pt x="19806" y="24388"/>
                    </a:lnTo>
                    <a:lnTo>
                      <a:pt x="19877" y="24599"/>
                    </a:lnTo>
                    <a:lnTo>
                      <a:pt x="20018" y="24881"/>
                    </a:lnTo>
                    <a:lnTo>
                      <a:pt x="20088" y="25375"/>
                    </a:lnTo>
                    <a:lnTo>
                      <a:pt x="20229" y="25938"/>
                    </a:lnTo>
                    <a:lnTo>
                      <a:pt x="20300" y="26220"/>
                    </a:lnTo>
                    <a:lnTo>
                      <a:pt x="20370" y="26502"/>
                    </a:lnTo>
                    <a:lnTo>
                      <a:pt x="20582" y="26643"/>
                    </a:lnTo>
                    <a:lnTo>
                      <a:pt x="20863" y="26784"/>
                    </a:lnTo>
                    <a:lnTo>
                      <a:pt x="21004" y="26714"/>
                    </a:lnTo>
                    <a:lnTo>
                      <a:pt x="21145" y="26714"/>
                    </a:lnTo>
                    <a:lnTo>
                      <a:pt x="21286" y="26573"/>
                    </a:lnTo>
                    <a:lnTo>
                      <a:pt x="21357" y="26502"/>
                    </a:lnTo>
                    <a:lnTo>
                      <a:pt x="21357" y="26220"/>
                    </a:lnTo>
                    <a:lnTo>
                      <a:pt x="21357" y="25868"/>
                    </a:lnTo>
                    <a:lnTo>
                      <a:pt x="21075" y="25163"/>
                    </a:lnTo>
                    <a:lnTo>
                      <a:pt x="20863" y="24670"/>
                    </a:lnTo>
                    <a:lnTo>
                      <a:pt x="21004" y="24811"/>
                    </a:lnTo>
                    <a:lnTo>
                      <a:pt x="21216" y="25022"/>
                    </a:lnTo>
                    <a:lnTo>
                      <a:pt x="21568" y="25657"/>
                    </a:lnTo>
                    <a:lnTo>
                      <a:pt x="21850" y="25938"/>
                    </a:lnTo>
                    <a:lnTo>
                      <a:pt x="22062" y="26079"/>
                    </a:lnTo>
                    <a:lnTo>
                      <a:pt x="22344" y="26220"/>
                    </a:lnTo>
                    <a:lnTo>
                      <a:pt x="22485" y="26150"/>
                    </a:lnTo>
                    <a:lnTo>
                      <a:pt x="22555" y="26079"/>
                    </a:lnTo>
                    <a:lnTo>
                      <a:pt x="22696" y="25938"/>
                    </a:lnTo>
                    <a:lnTo>
                      <a:pt x="22767" y="25868"/>
                    </a:lnTo>
                    <a:lnTo>
                      <a:pt x="22767" y="25727"/>
                    </a:lnTo>
                    <a:lnTo>
                      <a:pt x="22696" y="25657"/>
                    </a:lnTo>
                    <a:lnTo>
                      <a:pt x="22555" y="25445"/>
                    </a:lnTo>
                    <a:lnTo>
                      <a:pt x="22273" y="25234"/>
                    </a:lnTo>
                    <a:lnTo>
                      <a:pt x="21709" y="24811"/>
                    </a:lnTo>
                    <a:lnTo>
                      <a:pt x="21568" y="24599"/>
                    </a:lnTo>
                    <a:lnTo>
                      <a:pt x="21568" y="24529"/>
                    </a:lnTo>
                    <a:lnTo>
                      <a:pt x="21568" y="24388"/>
                    </a:lnTo>
                    <a:lnTo>
                      <a:pt x="21991" y="24670"/>
                    </a:lnTo>
                    <a:lnTo>
                      <a:pt x="22837" y="25093"/>
                    </a:lnTo>
                    <a:lnTo>
                      <a:pt x="23189" y="25234"/>
                    </a:lnTo>
                    <a:lnTo>
                      <a:pt x="23542" y="25234"/>
                    </a:lnTo>
                    <a:lnTo>
                      <a:pt x="23612" y="25163"/>
                    </a:lnTo>
                    <a:lnTo>
                      <a:pt x="23683" y="25093"/>
                    </a:lnTo>
                    <a:lnTo>
                      <a:pt x="23683" y="24881"/>
                    </a:lnTo>
                    <a:lnTo>
                      <a:pt x="23683" y="24670"/>
                    </a:lnTo>
                    <a:lnTo>
                      <a:pt x="23471" y="24317"/>
                    </a:lnTo>
                    <a:lnTo>
                      <a:pt x="23260" y="24106"/>
                    </a:lnTo>
                    <a:lnTo>
                      <a:pt x="22907" y="24035"/>
                    </a:lnTo>
                    <a:lnTo>
                      <a:pt x="22555" y="23965"/>
                    </a:lnTo>
                    <a:lnTo>
                      <a:pt x="21780" y="23965"/>
                    </a:lnTo>
                    <a:lnTo>
                      <a:pt x="21498" y="23894"/>
                    </a:lnTo>
                    <a:lnTo>
                      <a:pt x="21216" y="23753"/>
                    </a:lnTo>
                    <a:lnTo>
                      <a:pt x="22203" y="23472"/>
                    </a:lnTo>
                    <a:lnTo>
                      <a:pt x="22907" y="23260"/>
                    </a:lnTo>
                    <a:lnTo>
                      <a:pt x="23542" y="23049"/>
                    </a:lnTo>
                    <a:lnTo>
                      <a:pt x="24035" y="22767"/>
                    </a:lnTo>
                    <a:lnTo>
                      <a:pt x="24176" y="22626"/>
                    </a:lnTo>
                    <a:lnTo>
                      <a:pt x="24247" y="22555"/>
                    </a:lnTo>
                    <a:lnTo>
                      <a:pt x="24176" y="22414"/>
                    </a:lnTo>
                    <a:lnTo>
                      <a:pt x="23965" y="22344"/>
                    </a:lnTo>
                    <a:lnTo>
                      <a:pt x="23612" y="22273"/>
                    </a:lnTo>
                    <a:lnTo>
                      <a:pt x="23119" y="22203"/>
                    </a:lnTo>
                    <a:lnTo>
                      <a:pt x="22837" y="22203"/>
                    </a:lnTo>
                    <a:lnTo>
                      <a:pt x="22485" y="22344"/>
                    </a:lnTo>
                    <a:lnTo>
                      <a:pt x="22132" y="22555"/>
                    </a:lnTo>
                    <a:lnTo>
                      <a:pt x="21850" y="22767"/>
                    </a:lnTo>
                    <a:lnTo>
                      <a:pt x="21286" y="23190"/>
                    </a:lnTo>
                    <a:lnTo>
                      <a:pt x="21004" y="23331"/>
                    </a:lnTo>
                    <a:lnTo>
                      <a:pt x="20723" y="23331"/>
                    </a:lnTo>
                    <a:lnTo>
                      <a:pt x="20300" y="23260"/>
                    </a:lnTo>
                    <a:lnTo>
                      <a:pt x="19806" y="23049"/>
                    </a:lnTo>
                    <a:lnTo>
                      <a:pt x="18749" y="22485"/>
                    </a:lnTo>
                    <a:lnTo>
                      <a:pt x="17692" y="21921"/>
                    </a:lnTo>
                    <a:lnTo>
                      <a:pt x="17198" y="21639"/>
                    </a:lnTo>
                    <a:lnTo>
                      <a:pt x="16775" y="21498"/>
                    </a:lnTo>
                    <a:lnTo>
                      <a:pt x="17833" y="21568"/>
                    </a:lnTo>
                    <a:lnTo>
                      <a:pt x="19313" y="21639"/>
                    </a:lnTo>
                    <a:lnTo>
                      <a:pt x="20088" y="21568"/>
                    </a:lnTo>
                    <a:lnTo>
                      <a:pt x="20723" y="21498"/>
                    </a:lnTo>
                    <a:lnTo>
                      <a:pt x="20934" y="21357"/>
                    </a:lnTo>
                    <a:lnTo>
                      <a:pt x="21145" y="21216"/>
                    </a:lnTo>
                    <a:lnTo>
                      <a:pt x="21216" y="21075"/>
                    </a:lnTo>
                    <a:lnTo>
                      <a:pt x="21286" y="20864"/>
                    </a:lnTo>
                    <a:lnTo>
                      <a:pt x="21216" y="20582"/>
                    </a:lnTo>
                    <a:lnTo>
                      <a:pt x="21075" y="20441"/>
                    </a:lnTo>
                    <a:lnTo>
                      <a:pt x="20863" y="20300"/>
                    </a:lnTo>
                    <a:lnTo>
                      <a:pt x="20582" y="20159"/>
                    </a:lnTo>
                    <a:lnTo>
                      <a:pt x="19806" y="20088"/>
                    </a:lnTo>
                    <a:lnTo>
                      <a:pt x="18890" y="20159"/>
                    </a:lnTo>
                    <a:lnTo>
                      <a:pt x="17974" y="20229"/>
                    </a:lnTo>
                    <a:lnTo>
                      <a:pt x="17128" y="20370"/>
                    </a:lnTo>
                    <a:lnTo>
                      <a:pt x="16000" y="20582"/>
                    </a:lnTo>
                    <a:lnTo>
                      <a:pt x="14731" y="20864"/>
                    </a:lnTo>
                    <a:lnTo>
                      <a:pt x="13463" y="21075"/>
                    </a:lnTo>
                    <a:lnTo>
                      <a:pt x="12758" y="21146"/>
                    </a:lnTo>
                    <a:lnTo>
                      <a:pt x="12194" y="21146"/>
                    </a:lnTo>
                    <a:lnTo>
                      <a:pt x="11630" y="21005"/>
                    </a:lnTo>
                    <a:lnTo>
                      <a:pt x="11066" y="20723"/>
                    </a:lnTo>
                    <a:lnTo>
                      <a:pt x="10361" y="20159"/>
                    </a:lnTo>
                    <a:lnTo>
                      <a:pt x="9657" y="19383"/>
                    </a:lnTo>
                    <a:lnTo>
                      <a:pt x="8952" y="18538"/>
                    </a:lnTo>
                    <a:lnTo>
                      <a:pt x="8317" y="17621"/>
                    </a:lnTo>
                    <a:lnTo>
                      <a:pt x="6978" y="15718"/>
                    </a:lnTo>
                    <a:lnTo>
                      <a:pt x="6344" y="14872"/>
                    </a:lnTo>
                    <a:lnTo>
                      <a:pt x="5780" y="14097"/>
                    </a:lnTo>
                    <a:lnTo>
                      <a:pt x="5780" y="14097"/>
                    </a:lnTo>
                    <a:lnTo>
                      <a:pt x="6203" y="14168"/>
                    </a:lnTo>
                    <a:lnTo>
                      <a:pt x="6696" y="14238"/>
                    </a:lnTo>
                    <a:lnTo>
                      <a:pt x="7613" y="14238"/>
                    </a:lnTo>
                    <a:lnTo>
                      <a:pt x="8529" y="14309"/>
                    </a:lnTo>
                    <a:lnTo>
                      <a:pt x="8952" y="14379"/>
                    </a:lnTo>
                    <a:lnTo>
                      <a:pt x="9375" y="14450"/>
                    </a:lnTo>
                    <a:lnTo>
                      <a:pt x="9798" y="14731"/>
                    </a:lnTo>
                    <a:lnTo>
                      <a:pt x="10291" y="14943"/>
                    </a:lnTo>
                    <a:lnTo>
                      <a:pt x="11207" y="15648"/>
                    </a:lnTo>
                    <a:lnTo>
                      <a:pt x="12053" y="16282"/>
                    </a:lnTo>
                    <a:lnTo>
                      <a:pt x="12546" y="16564"/>
                    </a:lnTo>
                    <a:lnTo>
                      <a:pt x="13040" y="16846"/>
                    </a:lnTo>
                    <a:lnTo>
                      <a:pt x="13745" y="17128"/>
                    </a:lnTo>
                    <a:lnTo>
                      <a:pt x="14238" y="17339"/>
                    </a:lnTo>
                    <a:lnTo>
                      <a:pt x="14731" y="17410"/>
                    </a:lnTo>
                    <a:lnTo>
                      <a:pt x="15154" y="17480"/>
                    </a:lnTo>
                    <a:lnTo>
                      <a:pt x="15295" y="17410"/>
                    </a:lnTo>
                    <a:lnTo>
                      <a:pt x="15436" y="17339"/>
                    </a:lnTo>
                    <a:lnTo>
                      <a:pt x="15507" y="17198"/>
                    </a:lnTo>
                    <a:lnTo>
                      <a:pt x="15507" y="17057"/>
                    </a:lnTo>
                    <a:lnTo>
                      <a:pt x="15507" y="16846"/>
                    </a:lnTo>
                    <a:lnTo>
                      <a:pt x="15436" y="16564"/>
                    </a:lnTo>
                    <a:lnTo>
                      <a:pt x="15295" y="16353"/>
                    </a:lnTo>
                    <a:lnTo>
                      <a:pt x="15154" y="16212"/>
                    </a:lnTo>
                    <a:lnTo>
                      <a:pt x="14731" y="15930"/>
                    </a:lnTo>
                    <a:lnTo>
                      <a:pt x="14238" y="15648"/>
                    </a:lnTo>
                    <a:lnTo>
                      <a:pt x="13604" y="15436"/>
                    </a:lnTo>
                    <a:lnTo>
                      <a:pt x="12335" y="14943"/>
                    </a:lnTo>
                    <a:lnTo>
                      <a:pt x="11419" y="14591"/>
                    </a:lnTo>
                    <a:lnTo>
                      <a:pt x="14238" y="14802"/>
                    </a:lnTo>
                    <a:lnTo>
                      <a:pt x="14661" y="15577"/>
                    </a:lnTo>
                    <a:lnTo>
                      <a:pt x="15295" y="15930"/>
                    </a:lnTo>
                    <a:lnTo>
                      <a:pt x="16000" y="16353"/>
                    </a:lnTo>
                    <a:lnTo>
                      <a:pt x="16423" y="16494"/>
                    </a:lnTo>
                    <a:lnTo>
                      <a:pt x="16775" y="16635"/>
                    </a:lnTo>
                    <a:lnTo>
                      <a:pt x="17198" y="16635"/>
                    </a:lnTo>
                    <a:lnTo>
                      <a:pt x="17551" y="16564"/>
                    </a:lnTo>
                    <a:lnTo>
                      <a:pt x="18044" y="16423"/>
                    </a:lnTo>
                    <a:lnTo>
                      <a:pt x="18326" y="16212"/>
                    </a:lnTo>
                    <a:lnTo>
                      <a:pt x="18538" y="16071"/>
                    </a:lnTo>
                    <a:lnTo>
                      <a:pt x="18538" y="15930"/>
                    </a:lnTo>
                    <a:lnTo>
                      <a:pt x="18467" y="15859"/>
                    </a:lnTo>
                    <a:lnTo>
                      <a:pt x="18326" y="15718"/>
                    </a:lnTo>
                    <a:lnTo>
                      <a:pt x="17833" y="15577"/>
                    </a:lnTo>
                    <a:lnTo>
                      <a:pt x="16423" y="15225"/>
                    </a:lnTo>
                    <a:lnTo>
                      <a:pt x="15859" y="15013"/>
                    </a:lnTo>
                    <a:lnTo>
                      <a:pt x="15648" y="14943"/>
                    </a:lnTo>
                    <a:lnTo>
                      <a:pt x="15507" y="14802"/>
                    </a:lnTo>
                    <a:lnTo>
                      <a:pt x="16212" y="14802"/>
                    </a:lnTo>
                    <a:lnTo>
                      <a:pt x="16775" y="14731"/>
                    </a:lnTo>
                    <a:lnTo>
                      <a:pt x="17057" y="14591"/>
                    </a:lnTo>
                    <a:lnTo>
                      <a:pt x="17128" y="14520"/>
                    </a:lnTo>
                    <a:lnTo>
                      <a:pt x="17198" y="14379"/>
                    </a:lnTo>
                    <a:lnTo>
                      <a:pt x="17128" y="14309"/>
                    </a:lnTo>
                    <a:lnTo>
                      <a:pt x="17057" y="14168"/>
                    </a:lnTo>
                    <a:lnTo>
                      <a:pt x="16705" y="14027"/>
                    </a:lnTo>
                    <a:lnTo>
                      <a:pt x="16141" y="13886"/>
                    </a:lnTo>
                    <a:lnTo>
                      <a:pt x="15366" y="13815"/>
                    </a:lnTo>
                    <a:lnTo>
                      <a:pt x="15507" y="13674"/>
                    </a:lnTo>
                    <a:lnTo>
                      <a:pt x="15718" y="13533"/>
                    </a:lnTo>
                    <a:lnTo>
                      <a:pt x="16282" y="13181"/>
                    </a:lnTo>
                    <a:lnTo>
                      <a:pt x="16846" y="12969"/>
                    </a:lnTo>
                    <a:lnTo>
                      <a:pt x="17057" y="12899"/>
                    </a:lnTo>
                    <a:lnTo>
                      <a:pt x="17198" y="12899"/>
                    </a:lnTo>
                    <a:lnTo>
                      <a:pt x="16634" y="12617"/>
                    </a:lnTo>
                    <a:lnTo>
                      <a:pt x="16212" y="12546"/>
                    </a:lnTo>
                    <a:lnTo>
                      <a:pt x="15789" y="12687"/>
                    </a:lnTo>
                    <a:lnTo>
                      <a:pt x="15507" y="12828"/>
                    </a:lnTo>
                    <a:lnTo>
                      <a:pt x="14943" y="13392"/>
                    </a:lnTo>
                    <a:lnTo>
                      <a:pt x="14661" y="13604"/>
                    </a:lnTo>
                    <a:lnTo>
                      <a:pt x="14308" y="13745"/>
                    </a:lnTo>
                    <a:lnTo>
                      <a:pt x="13886" y="13815"/>
                    </a:lnTo>
                    <a:lnTo>
                      <a:pt x="13463" y="13886"/>
                    </a:lnTo>
                    <a:lnTo>
                      <a:pt x="12476" y="13815"/>
                    </a:lnTo>
                    <a:lnTo>
                      <a:pt x="11560" y="13745"/>
                    </a:lnTo>
                    <a:lnTo>
                      <a:pt x="10643" y="13674"/>
                    </a:lnTo>
                    <a:lnTo>
                      <a:pt x="11701" y="13251"/>
                    </a:lnTo>
                    <a:lnTo>
                      <a:pt x="12405" y="12969"/>
                    </a:lnTo>
                    <a:lnTo>
                      <a:pt x="13040" y="12687"/>
                    </a:lnTo>
                    <a:lnTo>
                      <a:pt x="13533" y="12335"/>
                    </a:lnTo>
                    <a:lnTo>
                      <a:pt x="13674" y="12124"/>
                    </a:lnTo>
                    <a:lnTo>
                      <a:pt x="13745" y="11983"/>
                    </a:lnTo>
                    <a:lnTo>
                      <a:pt x="13745" y="11771"/>
                    </a:lnTo>
                    <a:lnTo>
                      <a:pt x="13674" y="11560"/>
                    </a:lnTo>
                    <a:lnTo>
                      <a:pt x="13392" y="11348"/>
                    </a:lnTo>
                    <a:lnTo>
                      <a:pt x="13040" y="11207"/>
                    </a:lnTo>
                    <a:lnTo>
                      <a:pt x="12899" y="11137"/>
                    </a:lnTo>
                    <a:lnTo>
                      <a:pt x="12687" y="11137"/>
                    </a:lnTo>
                    <a:lnTo>
                      <a:pt x="12264" y="11348"/>
                    </a:lnTo>
                    <a:lnTo>
                      <a:pt x="11771" y="11701"/>
                    </a:lnTo>
                    <a:lnTo>
                      <a:pt x="11207" y="12194"/>
                    </a:lnTo>
                    <a:lnTo>
                      <a:pt x="10220" y="13110"/>
                    </a:lnTo>
                    <a:lnTo>
                      <a:pt x="9798" y="13463"/>
                    </a:lnTo>
                    <a:lnTo>
                      <a:pt x="9445" y="13604"/>
                    </a:lnTo>
                    <a:lnTo>
                      <a:pt x="8881" y="13745"/>
                    </a:lnTo>
                    <a:lnTo>
                      <a:pt x="7190" y="13745"/>
                    </a:lnTo>
                    <a:lnTo>
                      <a:pt x="6626" y="13674"/>
                    </a:lnTo>
                    <a:lnTo>
                      <a:pt x="6203" y="13533"/>
                    </a:lnTo>
                    <a:lnTo>
                      <a:pt x="5780" y="13392"/>
                    </a:lnTo>
                    <a:lnTo>
                      <a:pt x="5357" y="13181"/>
                    </a:lnTo>
                    <a:lnTo>
                      <a:pt x="5005" y="12969"/>
                    </a:lnTo>
                    <a:lnTo>
                      <a:pt x="4300" y="12335"/>
                    </a:lnTo>
                    <a:lnTo>
                      <a:pt x="3665" y="11630"/>
                    </a:lnTo>
                    <a:lnTo>
                      <a:pt x="3102" y="10784"/>
                    </a:lnTo>
                    <a:lnTo>
                      <a:pt x="2608" y="9868"/>
                    </a:lnTo>
                    <a:lnTo>
                      <a:pt x="2115" y="8952"/>
                    </a:lnTo>
                    <a:lnTo>
                      <a:pt x="1762" y="8035"/>
                    </a:lnTo>
                    <a:lnTo>
                      <a:pt x="1621" y="7542"/>
                    </a:lnTo>
                    <a:lnTo>
                      <a:pt x="1410" y="6485"/>
                    </a:lnTo>
                    <a:lnTo>
                      <a:pt x="987" y="3665"/>
                    </a:lnTo>
                    <a:lnTo>
                      <a:pt x="846" y="2256"/>
                    </a:lnTo>
                    <a:lnTo>
                      <a:pt x="776" y="1058"/>
                    </a:lnTo>
                    <a:lnTo>
                      <a:pt x="776" y="564"/>
                    </a:lnTo>
                    <a:lnTo>
                      <a:pt x="846" y="282"/>
                    </a:lnTo>
                    <a:lnTo>
                      <a:pt x="917" y="71"/>
                    </a:lnTo>
                    <a:lnTo>
                      <a:pt x="987" y="0"/>
                    </a:lnTo>
                    <a:close/>
                  </a:path>
                </a:pathLst>
              </a:custGeom>
              <a:solidFill>
                <a:srgbClr val="8EBC71"/>
              </a:solidFill>
              <a:ln>
                <a:noFill/>
              </a:ln>
            </p:spPr>
            <p:txBody>
              <a:bodyPr wrap="square" lIns="91425" tIns="91425" rIns="91425" bIns="91425" anchor="ctr" anchorCtr="0">
                <a:noAutofit/>
              </a:bodyPr>
              <a:lstStyle/>
              <a:p>
                <a:pPr lvl="0">
                  <a:spcBef>
                    <a:spcPts val="0"/>
                  </a:spcBef>
                  <a:buNone/>
                </a:pPr>
                <a:endParaRPr/>
              </a:p>
            </p:txBody>
          </p:sp>
          <p:sp>
            <p:nvSpPr>
              <p:cNvPr id="320" name="Shape 320"/>
              <p:cNvSpPr/>
              <p:nvPr/>
            </p:nvSpPr>
            <p:spPr>
              <a:xfrm>
                <a:off x="3501600" y="4357925"/>
                <a:ext cx="151575" cy="297825"/>
              </a:xfrm>
              <a:custGeom>
                <a:avLst/>
                <a:gdLst/>
                <a:ahLst/>
                <a:cxnLst/>
                <a:rect l="0" t="0" r="0" b="0"/>
                <a:pathLst>
                  <a:path w="6063" h="11913" extrusionOk="0">
                    <a:moveTo>
                      <a:pt x="4935" y="0"/>
                    </a:moveTo>
                    <a:lnTo>
                      <a:pt x="3737" y="1410"/>
                    </a:lnTo>
                    <a:lnTo>
                      <a:pt x="3314" y="2326"/>
                    </a:lnTo>
                    <a:lnTo>
                      <a:pt x="2891" y="3243"/>
                    </a:lnTo>
                    <a:lnTo>
                      <a:pt x="2609" y="4230"/>
                    </a:lnTo>
                    <a:lnTo>
                      <a:pt x="2397" y="5216"/>
                    </a:lnTo>
                    <a:lnTo>
                      <a:pt x="1833" y="6908"/>
                    </a:lnTo>
                    <a:lnTo>
                      <a:pt x="1270" y="8459"/>
                    </a:lnTo>
                    <a:lnTo>
                      <a:pt x="494" y="9939"/>
                    </a:lnTo>
                    <a:lnTo>
                      <a:pt x="142" y="10855"/>
                    </a:lnTo>
                    <a:lnTo>
                      <a:pt x="1" y="11137"/>
                    </a:lnTo>
                    <a:lnTo>
                      <a:pt x="71" y="11348"/>
                    </a:lnTo>
                    <a:lnTo>
                      <a:pt x="353" y="11419"/>
                    </a:lnTo>
                    <a:lnTo>
                      <a:pt x="635" y="11348"/>
                    </a:lnTo>
                    <a:lnTo>
                      <a:pt x="847" y="11137"/>
                    </a:lnTo>
                    <a:lnTo>
                      <a:pt x="988" y="10785"/>
                    </a:lnTo>
                    <a:lnTo>
                      <a:pt x="917" y="11207"/>
                    </a:lnTo>
                    <a:lnTo>
                      <a:pt x="917" y="11348"/>
                    </a:lnTo>
                    <a:lnTo>
                      <a:pt x="988" y="11419"/>
                    </a:lnTo>
                    <a:lnTo>
                      <a:pt x="1058" y="11489"/>
                    </a:lnTo>
                    <a:lnTo>
                      <a:pt x="1129" y="11489"/>
                    </a:lnTo>
                    <a:lnTo>
                      <a:pt x="1411" y="11348"/>
                    </a:lnTo>
                    <a:lnTo>
                      <a:pt x="1904" y="10996"/>
                    </a:lnTo>
                    <a:lnTo>
                      <a:pt x="2045" y="10855"/>
                    </a:lnTo>
                    <a:lnTo>
                      <a:pt x="2045" y="10714"/>
                    </a:lnTo>
                    <a:lnTo>
                      <a:pt x="2468" y="10503"/>
                    </a:lnTo>
                    <a:lnTo>
                      <a:pt x="2609" y="10503"/>
                    </a:lnTo>
                    <a:lnTo>
                      <a:pt x="2750" y="10573"/>
                    </a:lnTo>
                    <a:lnTo>
                      <a:pt x="2891" y="10644"/>
                    </a:lnTo>
                    <a:lnTo>
                      <a:pt x="2961" y="10785"/>
                    </a:lnTo>
                    <a:lnTo>
                      <a:pt x="3102" y="11278"/>
                    </a:lnTo>
                    <a:lnTo>
                      <a:pt x="3314" y="11630"/>
                    </a:lnTo>
                    <a:lnTo>
                      <a:pt x="3596" y="11842"/>
                    </a:lnTo>
                    <a:lnTo>
                      <a:pt x="3807" y="11912"/>
                    </a:lnTo>
                    <a:lnTo>
                      <a:pt x="4159" y="11771"/>
                    </a:lnTo>
                    <a:lnTo>
                      <a:pt x="4159" y="11630"/>
                    </a:lnTo>
                    <a:lnTo>
                      <a:pt x="4018" y="11278"/>
                    </a:lnTo>
                    <a:lnTo>
                      <a:pt x="3525" y="10503"/>
                    </a:lnTo>
                    <a:lnTo>
                      <a:pt x="3032" y="9586"/>
                    </a:lnTo>
                    <a:lnTo>
                      <a:pt x="2891" y="9234"/>
                    </a:lnTo>
                    <a:lnTo>
                      <a:pt x="2820" y="8881"/>
                    </a:lnTo>
                    <a:lnTo>
                      <a:pt x="3032" y="8952"/>
                    </a:lnTo>
                    <a:lnTo>
                      <a:pt x="3173" y="9022"/>
                    </a:lnTo>
                    <a:lnTo>
                      <a:pt x="3525" y="9304"/>
                    </a:lnTo>
                    <a:lnTo>
                      <a:pt x="3807" y="9727"/>
                    </a:lnTo>
                    <a:lnTo>
                      <a:pt x="4018" y="10150"/>
                    </a:lnTo>
                    <a:lnTo>
                      <a:pt x="4300" y="10644"/>
                    </a:lnTo>
                    <a:lnTo>
                      <a:pt x="4512" y="10996"/>
                    </a:lnTo>
                    <a:lnTo>
                      <a:pt x="4794" y="11207"/>
                    </a:lnTo>
                    <a:lnTo>
                      <a:pt x="4935" y="11278"/>
                    </a:lnTo>
                    <a:lnTo>
                      <a:pt x="5146" y="11278"/>
                    </a:lnTo>
                    <a:lnTo>
                      <a:pt x="5499" y="11137"/>
                    </a:lnTo>
                    <a:lnTo>
                      <a:pt x="5781" y="10926"/>
                    </a:lnTo>
                    <a:lnTo>
                      <a:pt x="5851" y="10714"/>
                    </a:lnTo>
                    <a:lnTo>
                      <a:pt x="5851" y="10362"/>
                    </a:lnTo>
                    <a:lnTo>
                      <a:pt x="5781" y="10080"/>
                    </a:lnTo>
                    <a:lnTo>
                      <a:pt x="5640" y="9727"/>
                    </a:lnTo>
                    <a:lnTo>
                      <a:pt x="5358" y="9163"/>
                    </a:lnTo>
                    <a:lnTo>
                      <a:pt x="5146" y="8881"/>
                    </a:lnTo>
                    <a:lnTo>
                      <a:pt x="4794" y="8600"/>
                    </a:lnTo>
                    <a:lnTo>
                      <a:pt x="4018" y="8106"/>
                    </a:lnTo>
                    <a:lnTo>
                      <a:pt x="3314" y="7754"/>
                    </a:lnTo>
                    <a:lnTo>
                      <a:pt x="3032" y="7613"/>
                    </a:lnTo>
                    <a:lnTo>
                      <a:pt x="2961" y="7472"/>
                    </a:lnTo>
                    <a:lnTo>
                      <a:pt x="2820" y="7049"/>
                    </a:lnTo>
                    <a:lnTo>
                      <a:pt x="2891" y="6485"/>
                    </a:lnTo>
                    <a:lnTo>
                      <a:pt x="3032" y="5851"/>
                    </a:lnTo>
                    <a:lnTo>
                      <a:pt x="3173" y="5146"/>
                    </a:lnTo>
                    <a:lnTo>
                      <a:pt x="3666" y="3807"/>
                    </a:lnTo>
                    <a:lnTo>
                      <a:pt x="4018" y="2820"/>
                    </a:lnTo>
                    <a:lnTo>
                      <a:pt x="4300" y="4018"/>
                    </a:lnTo>
                    <a:lnTo>
                      <a:pt x="4512" y="4793"/>
                    </a:lnTo>
                    <a:lnTo>
                      <a:pt x="4794" y="5569"/>
                    </a:lnTo>
                    <a:lnTo>
                      <a:pt x="5146" y="6203"/>
                    </a:lnTo>
                    <a:lnTo>
                      <a:pt x="5287" y="6344"/>
                    </a:lnTo>
                    <a:lnTo>
                      <a:pt x="5428" y="6485"/>
                    </a:lnTo>
                    <a:lnTo>
                      <a:pt x="5569" y="6485"/>
                    </a:lnTo>
                    <a:lnTo>
                      <a:pt x="5781" y="6344"/>
                    </a:lnTo>
                    <a:lnTo>
                      <a:pt x="5922" y="6062"/>
                    </a:lnTo>
                    <a:lnTo>
                      <a:pt x="6062" y="5639"/>
                    </a:lnTo>
                    <a:lnTo>
                      <a:pt x="6062" y="5428"/>
                    </a:lnTo>
                    <a:lnTo>
                      <a:pt x="5922" y="5075"/>
                    </a:lnTo>
                    <a:lnTo>
                      <a:pt x="5569" y="4159"/>
                    </a:lnTo>
                    <a:lnTo>
                      <a:pt x="5146" y="3313"/>
                    </a:lnTo>
                    <a:lnTo>
                      <a:pt x="4935" y="2679"/>
                    </a:lnTo>
                    <a:lnTo>
                      <a:pt x="4794" y="1974"/>
                    </a:lnTo>
                    <a:lnTo>
                      <a:pt x="4723" y="1340"/>
                    </a:lnTo>
                    <a:lnTo>
                      <a:pt x="4794" y="776"/>
                    </a:lnTo>
                    <a:lnTo>
                      <a:pt x="4935" y="0"/>
                    </a:lnTo>
                    <a:close/>
                  </a:path>
                </a:pathLst>
              </a:custGeom>
              <a:solidFill>
                <a:srgbClr val="8EBC71"/>
              </a:solidFill>
              <a:ln>
                <a:noFill/>
              </a:ln>
            </p:spPr>
            <p:txBody>
              <a:bodyPr wrap="square" lIns="91425" tIns="91425" rIns="91425" bIns="91425" anchor="ctr" anchorCtr="0">
                <a:noAutofit/>
              </a:bodyPr>
              <a:lstStyle/>
              <a:p>
                <a:pPr lvl="0">
                  <a:spcBef>
                    <a:spcPts val="0"/>
                  </a:spcBef>
                  <a:buNone/>
                </a:pPr>
                <a:endParaRPr/>
              </a:p>
            </p:txBody>
          </p:sp>
          <p:sp>
            <p:nvSpPr>
              <p:cNvPr id="321" name="Shape 321"/>
              <p:cNvSpPr/>
              <p:nvPr/>
            </p:nvSpPr>
            <p:spPr>
              <a:xfrm>
                <a:off x="3487525" y="4421350"/>
                <a:ext cx="82825" cy="112800"/>
              </a:xfrm>
              <a:custGeom>
                <a:avLst/>
                <a:gdLst/>
                <a:ahLst/>
                <a:cxnLst/>
                <a:rect l="0" t="0" r="0" b="0"/>
                <a:pathLst>
                  <a:path w="3313" h="4512" extrusionOk="0">
                    <a:moveTo>
                      <a:pt x="3031" y="1"/>
                    </a:moveTo>
                    <a:lnTo>
                      <a:pt x="2749" y="71"/>
                    </a:lnTo>
                    <a:lnTo>
                      <a:pt x="2326" y="353"/>
                    </a:lnTo>
                    <a:lnTo>
                      <a:pt x="1762" y="776"/>
                    </a:lnTo>
                    <a:lnTo>
                      <a:pt x="1269" y="1199"/>
                    </a:lnTo>
                    <a:lnTo>
                      <a:pt x="705" y="1833"/>
                    </a:lnTo>
                    <a:lnTo>
                      <a:pt x="282" y="2468"/>
                    </a:lnTo>
                    <a:lnTo>
                      <a:pt x="70" y="2750"/>
                    </a:lnTo>
                    <a:lnTo>
                      <a:pt x="0" y="3032"/>
                    </a:lnTo>
                    <a:lnTo>
                      <a:pt x="0" y="3596"/>
                    </a:lnTo>
                    <a:lnTo>
                      <a:pt x="70" y="3878"/>
                    </a:lnTo>
                    <a:lnTo>
                      <a:pt x="211" y="4230"/>
                    </a:lnTo>
                    <a:lnTo>
                      <a:pt x="352" y="4441"/>
                    </a:lnTo>
                    <a:lnTo>
                      <a:pt x="423" y="4512"/>
                    </a:lnTo>
                    <a:lnTo>
                      <a:pt x="634" y="4512"/>
                    </a:lnTo>
                    <a:lnTo>
                      <a:pt x="775" y="4371"/>
                    </a:lnTo>
                    <a:lnTo>
                      <a:pt x="987" y="4018"/>
                    </a:lnTo>
                    <a:lnTo>
                      <a:pt x="1903" y="2609"/>
                    </a:lnTo>
                    <a:lnTo>
                      <a:pt x="2467" y="1693"/>
                    </a:lnTo>
                    <a:lnTo>
                      <a:pt x="2960" y="917"/>
                    </a:lnTo>
                    <a:lnTo>
                      <a:pt x="3242" y="283"/>
                    </a:lnTo>
                    <a:lnTo>
                      <a:pt x="3313" y="71"/>
                    </a:lnTo>
                    <a:lnTo>
                      <a:pt x="3242" y="1"/>
                    </a:lnTo>
                    <a:close/>
                  </a:path>
                </a:pathLst>
              </a:custGeom>
              <a:solidFill>
                <a:srgbClr val="8EBC71"/>
              </a:solidFill>
              <a:ln>
                <a:noFill/>
              </a:ln>
            </p:spPr>
            <p:txBody>
              <a:bodyPr wrap="square" lIns="91425" tIns="91425" rIns="91425" bIns="91425" anchor="ctr" anchorCtr="0">
                <a:noAutofit/>
              </a:bodyPr>
              <a:lstStyle/>
              <a:p>
                <a:pPr lvl="0">
                  <a:spcBef>
                    <a:spcPts val="0"/>
                  </a:spcBef>
                  <a:buNone/>
                </a:pPr>
                <a:endParaRPr/>
              </a:p>
            </p:txBody>
          </p:sp>
          <p:sp>
            <p:nvSpPr>
              <p:cNvPr id="322" name="Shape 322"/>
              <p:cNvSpPr/>
              <p:nvPr/>
            </p:nvSpPr>
            <p:spPr>
              <a:xfrm>
                <a:off x="3621425" y="4657475"/>
                <a:ext cx="89900" cy="84625"/>
              </a:xfrm>
              <a:custGeom>
                <a:avLst/>
                <a:gdLst/>
                <a:ahLst/>
                <a:cxnLst/>
                <a:rect l="0" t="0" r="0" b="0"/>
                <a:pathLst>
                  <a:path w="3596" h="3385" extrusionOk="0">
                    <a:moveTo>
                      <a:pt x="3595" y="1"/>
                    </a:moveTo>
                    <a:lnTo>
                      <a:pt x="3102" y="71"/>
                    </a:lnTo>
                    <a:lnTo>
                      <a:pt x="2538" y="283"/>
                    </a:lnTo>
                    <a:lnTo>
                      <a:pt x="2045" y="565"/>
                    </a:lnTo>
                    <a:lnTo>
                      <a:pt x="1551" y="917"/>
                    </a:lnTo>
                    <a:lnTo>
                      <a:pt x="1058" y="1340"/>
                    </a:lnTo>
                    <a:lnTo>
                      <a:pt x="635" y="1763"/>
                    </a:lnTo>
                    <a:lnTo>
                      <a:pt x="353" y="2256"/>
                    </a:lnTo>
                    <a:lnTo>
                      <a:pt x="142" y="2679"/>
                    </a:lnTo>
                    <a:lnTo>
                      <a:pt x="1" y="2961"/>
                    </a:lnTo>
                    <a:lnTo>
                      <a:pt x="1" y="3173"/>
                    </a:lnTo>
                    <a:lnTo>
                      <a:pt x="1" y="3314"/>
                    </a:lnTo>
                    <a:lnTo>
                      <a:pt x="71" y="3384"/>
                    </a:lnTo>
                    <a:lnTo>
                      <a:pt x="353" y="3384"/>
                    </a:lnTo>
                    <a:lnTo>
                      <a:pt x="706" y="3173"/>
                    </a:lnTo>
                    <a:lnTo>
                      <a:pt x="1410" y="2609"/>
                    </a:lnTo>
                    <a:lnTo>
                      <a:pt x="1692" y="2397"/>
                    </a:lnTo>
                    <a:lnTo>
                      <a:pt x="2115" y="1904"/>
                    </a:lnTo>
                    <a:lnTo>
                      <a:pt x="2609" y="1058"/>
                    </a:lnTo>
                    <a:lnTo>
                      <a:pt x="3173" y="353"/>
                    </a:lnTo>
                    <a:lnTo>
                      <a:pt x="3384" y="142"/>
                    </a:lnTo>
                    <a:lnTo>
                      <a:pt x="3595" y="1"/>
                    </a:lnTo>
                    <a:close/>
                  </a:path>
                </a:pathLst>
              </a:custGeom>
              <a:solidFill>
                <a:srgbClr val="8EBC71"/>
              </a:solidFill>
              <a:ln>
                <a:noFill/>
              </a:ln>
            </p:spPr>
            <p:txBody>
              <a:bodyPr wrap="square" lIns="91425" tIns="91425" rIns="91425" bIns="91425" anchor="ctr" anchorCtr="0">
                <a:noAutofit/>
              </a:bodyPr>
              <a:lstStyle/>
              <a:p>
                <a:pPr lvl="0">
                  <a:spcBef>
                    <a:spcPts val="0"/>
                  </a:spcBef>
                  <a:buNone/>
                </a:pPr>
                <a:endParaRPr/>
              </a:p>
            </p:txBody>
          </p:sp>
        </p:grpSp>
        <p:sp>
          <p:nvSpPr>
            <p:cNvPr id="323" name="Shape 323"/>
            <p:cNvSpPr/>
            <p:nvPr/>
          </p:nvSpPr>
          <p:spPr>
            <a:xfrm>
              <a:off x="1660700" y="3957925"/>
              <a:ext cx="244950" cy="246725"/>
            </a:xfrm>
            <a:custGeom>
              <a:avLst/>
              <a:gdLst/>
              <a:ahLst/>
              <a:cxnLst/>
              <a:rect l="0" t="0" r="0" b="0"/>
              <a:pathLst>
                <a:path w="9798" h="9869" extrusionOk="0">
                  <a:moveTo>
                    <a:pt x="4582" y="635"/>
                  </a:moveTo>
                  <a:lnTo>
                    <a:pt x="4864" y="705"/>
                  </a:lnTo>
                  <a:lnTo>
                    <a:pt x="5145" y="846"/>
                  </a:lnTo>
                  <a:lnTo>
                    <a:pt x="5357" y="1058"/>
                  </a:lnTo>
                  <a:lnTo>
                    <a:pt x="5498" y="1269"/>
                  </a:lnTo>
                  <a:lnTo>
                    <a:pt x="5568" y="1481"/>
                  </a:lnTo>
                  <a:lnTo>
                    <a:pt x="5568" y="1763"/>
                  </a:lnTo>
                  <a:lnTo>
                    <a:pt x="5568" y="2045"/>
                  </a:lnTo>
                  <a:lnTo>
                    <a:pt x="5357" y="2679"/>
                  </a:lnTo>
                  <a:lnTo>
                    <a:pt x="4864" y="3807"/>
                  </a:lnTo>
                  <a:lnTo>
                    <a:pt x="4723" y="4230"/>
                  </a:lnTo>
                  <a:lnTo>
                    <a:pt x="4652" y="4441"/>
                  </a:lnTo>
                  <a:lnTo>
                    <a:pt x="4723" y="4582"/>
                  </a:lnTo>
                  <a:lnTo>
                    <a:pt x="3736" y="3948"/>
                  </a:lnTo>
                  <a:lnTo>
                    <a:pt x="2890" y="3243"/>
                  </a:lnTo>
                  <a:lnTo>
                    <a:pt x="2679" y="3031"/>
                  </a:lnTo>
                  <a:lnTo>
                    <a:pt x="2538" y="2820"/>
                  </a:lnTo>
                  <a:lnTo>
                    <a:pt x="2467" y="2538"/>
                  </a:lnTo>
                  <a:lnTo>
                    <a:pt x="2467" y="2326"/>
                  </a:lnTo>
                  <a:lnTo>
                    <a:pt x="2538" y="2045"/>
                  </a:lnTo>
                  <a:lnTo>
                    <a:pt x="2608" y="1833"/>
                  </a:lnTo>
                  <a:lnTo>
                    <a:pt x="2890" y="1340"/>
                  </a:lnTo>
                  <a:lnTo>
                    <a:pt x="3313" y="987"/>
                  </a:lnTo>
                  <a:lnTo>
                    <a:pt x="3806" y="705"/>
                  </a:lnTo>
                  <a:lnTo>
                    <a:pt x="4370" y="635"/>
                  </a:lnTo>
                  <a:close/>
                  <a:moveTo>
                    <a:pt x="7753" y="2820"/>
                  </a:moveTo>
                  <a:lnTo>
                    <a:pt x="8106" y="2890"/>
                  </a:lnTo>
                  <a:lnTo>
                    <a:pt x="8388" y="2961"/>
                  </a:lnTo>
                  <a:lnTo>
                    <a:pt x="8599" y="3102"/>
                  </a:lnTo>
                  <a:lnTo>
                    <a:pt x="8740" y="3313"/>
                  </a:lnTo>
                  <a:lnTo>
                    <a:pt x="8881" y="3525"/>
                  </a:lnTo>
                  <a:lnTo>
                    <a:pt x="8952" y="3807"/>
                  </a:lnTo>
                  <a:lnTo>
                    <a:pt x="8952" y="4089"/>
                  </a:lnTo>
                  <a:lnTo>
                    <a:pt x="8952" y="4371"/>
                  </a:lnTo>
                  <a:lnTo>
                    <a:pt x="8952" y="4652"/>
                  </a:lnTo>
                  <a:lnTo>
                    <a:pt x="8811" y="4864"/>
                  </a:lnTo>
                  <a:lnTo>
                    <a:pt x="8740" y="5146"/>
                  </a:lnTo>
                  <a:lnTo>
                    <a:pt x="8529" y="5357"/>
                  </a:lnTo>
                  <a:lnTo>
                    <a:pt x="8317" y="5498"/>
                  </a:lnTo>
                  <a:lnTo>
                    <a:pt x="8106" y="5639"/>
                  </a:lnTo>
                  <a:lnTo>
                    <a:pt x="7824" y="5710"/>
                  </a:lnTo>
                  <a:lnTo>
                    <a:pt x="7471" y="5639"/>
                  </a:lnTo>
                  <a:lnTo>
                    <a:pt x="7049" y="5569"/>
                  </a:lnTo>
                  <a:lnTo>
                    <a:pt x="6696" y="5428"/>
                  </a:lnTo>
                  <a:lnTo>
                    <a:pt x="6414" y="5287"/>
                  </a:lnTo>
                  <a:lnTo>
                    <a:pt x="6203" y="5075"/>
                  </a:lnTo>
                  <a:lnTo>
                    <a:pt x="6132" y="4864"/>
                  </a:lnTo>
                  <a:lnTo>
                    <a:pt x="5991" y="4582"/>
                  </a:lnTo>
                  <a:lnTo>
                    <a:pt x="5991" y="4371"/>
                  </a:lnTo>
                  <a:lnTo>
                    <a:pt x="6062" y="4089"/>
                  </a:lnTo>
                  <a:lnTo>
                    <a:pt x="6132" y="3807"/>
                  </a:lnTo>
                  <a:lnTo>
                    <a:pt x="6273" y="3595"/>
                  </a:lnTo>
                  <a:lnTo>
                    <a:pt x="6414" y="3384"/>
                  </a:lnTo>
                  <a:lnTo>
                    <a:pt x="6626" y="3172"/>
                  </a:lnTo>
                  <a:lnTo>
                    <a:pt x="6908" y="3031"/>
                  </a:lnTo>
                  <a:lnTo>
                    <a:pt x="7189" y="2890"/>
                  </a:lnTo>
                  <a:lnTo>
                    <a:pt x="7471" y="2820"/>
                  </a:lnTo>
                  <a:close/>
                  <a:moveTo>
                    <a:pt x="5921" y="5992"/>
                  </a:moveTo>
                  <a:lnTo>
                    <a:pt x="6555" y="6133"/>
                  </a:lnTo>
                  <a:lnTo>
                    <a:pt x="7260" y="6415"/>
                  </a:lnTo>
                  <a:lnTo>
                    <a:pt x="7824" y="6767"/>
                  </a:lnTo>
                  <a:lnTo>
                    <a:pt x="8035" y="6978"/>
                  </a:lnTo>
                  <a:lnTo>
                    <a:pt x="8176" y="7190"/>
                  </a:lnTo>
                  <a:lnTo>
                    <a:pt x="8317" y="7401"/>
                  </a:lnTo>
                  <a:lnTo>
                    <a:pt x="8317" y="7613"/>
                  </a:lnTo>
                  <a:lnTo>
                    <a:pt x="8247" y="7824"/>
                  </a:lnTo>
                  <a:lnTo>
                    <a:pt x="8035" y="8036"/>
                  </a:lnTo>
                  <a:lnTo>
                    <a:pt x="7683" y="8318"/>
                  </a:lnTo>
                  <a:lnTo>
                    <a:pt x="7260" y="8529"/>
                  </a:lnTo>
                  <a:lnTo>
                    <a:pt x="6837" y="8670"/>
                  </a:lnTo>
                  <a:lnTo>
                    <a:pt x="6414" y="8741"/>
                  </a:lnTo>
                  <a:lnTo>
                    <a:pt x="5991" y="8741"/>
                  </a:lnTo>
                  <a:lnTo>
                    <a:pt x="5639" y="8670"/>
                  </a:lnTo>
                  <a:lnTo>
                    <a:pt x="5286" y="8529"/>
                  </a:lnTo>
                  <a:lnTo>
                    <a:pt x="4934" y="8388"/>
                  </a:lnTo>
                  <a:lnTo>
                    <a:pt x="4652" y="8177"/>
                  </a:lnTo>
                  <a:lnTo>
                    <a:pt x="4441" y="7965"/>
                  </a:lnTo>
                  <a:lnTo>
                    <a:pt x="4300" y="7683"/>
                  </a:lnTo>
                  <a:lnTo>
                    <a:pt x="4229" y="7401"/>
                  </a:lnTo>
                  <a:lnTo>
                    <a:pt x="4300" y="7119"/>
                  </a:lnTo>
                  <a:lnTo>
                    <a:pt x="4370" y="6767"/>
                  </a:lnTo>
                  <a:lnTo>
                    <a:pt x="4652" y="6415"/>
                  </a:lnTo>
                  <a:lnTo>
                    <a:pt x="5004" y="6062"/>
                  </a:lnTo>
                  <a:lnTo>
                    <a:pt x="5145" y="5992"/>
                  </a:lnTo>
                  <a:close/>
                  <a:moveTo>
                    <a:pt x="4229" y="5498"/>
                  </a:moveTo>
                  <a:lnTo>
                    <a:pt x="3877" y="6767"/>
                  </a:lnTo>
                  <a:lnTo>
                    <a:pt x="3313" y="7965"/>
                  </a:lnTo>
                  <a:lnTo>
                    <a:pt x="3031" y="8459"/>
                  </a:lnTo>
                  <a:lnTo>
                    <a:pt x="2608" y="8670"/>
                  </a:lnTo>
                  <a:lnTo>
                    <a:pt x="2256" y="8811"/>
                  </a:lnTo>
                  <a:lnTo>
                    <a:pt x="1903" y="8811"/>
                  </a:lnTo>
                  <a:lnTo>
                    <a:pt x="1551" y="8600"/>
                  </a:lnTo>
                  <a:lnTo>
                    <a:pt x="1269" y="8318"/>
                  </a:lnTo>
                  <a:lnTo>
                    <a:pt x="1057" y="7895"/>
                  </a:lnTo>
                  <a:lnTo>
                    <a:pt x="916" y="7401"/>
                  </a:lnTo>
                  <a:lnTo>
                    <a:pt x="916" y="6978"/>
                  </a:lnTo>
                  <a:lnTo>
                    <a:pt x="987" y="6697"/>
                  </a:lnTo>
                  <a:lnTo>
                    <a:pt x="1057" y="6415"/>
                  </a:lnTo>
                  <a:lnTo>
                    <a:pt x="1128" y="6203"/>
                  </a:lnTo>
                  <a:lnTo>
                    <a:pt x="1339" y="5992"/>
                  </a:lnTo>
                  <a:lnTo>
                    <a:pt x="1480" y="5851"/>
                  </a:lnTo>
                  <a:lnTo>
                    <a:pt x="1974" y="5639"/>
                  </a:lnTo>
                  <a:lnTo>
                    <a:pt x="2538" y="5498"/>
                  </a:lnTo>
                  <a:close/>
                  <a:moveTo>
                    <a:pt x="4652" y="0"/>
                  </a:moveTo>
                  <a:lnTo>
                    <a:pt x="4018" y="141"/>
                  </a:lnTo>
                  <a:lnTo>
                    <a:pt x="3383" y="423"/>
                  </a:lnTo>
                  <a:lnTo>
                    <a:pt x="2749" y="776"/>
                  </a:lnTo>
                  <a:lnTo>
                    <a:pt x="2185" y="1269"/>
                  </a:lnTo>
                  <a:lnTo>
                    <a:pt x="1833" y="1833"/>
                  </a:lnTo>
                  <a:lnTo>
                    <a:pt x="1692" y="2115"/>
                  </a:lnTo>
                  <a:lnTo>
                    <a:pt x="1551" y="2397"/>
                  </a:lnTo>
                  <a:lnTo>
                    <a:pt x="1551" y="2679"/>
                  </a:lnTo>
                  <a:lnTo>
                    <a:pt x="1551" y="3031"/>
                  </a:lnTo>
                  <a:lnTo>
                    <a:pt x="1692" y="3313"/>
                  </a:lnTo>
                  <a:lnTo>
                    <a:pt x="1833" y="3595"/>
                  </a:lnTo>
                  <a:lnTo>
                    <a:pt x="2044" y="3877"/>
                  </a:lnTo>
                  <a:lnTo>
                    <a:pt x="2397" y="4089"/>
                  </a:lnTo>
                  <a:lnTo>
                    <a:pt x="2820" y="4371"/>
                  </a:lnTo>
                  <a:lnTo>
                    <a:pt x="3313" y="4582"/>
                  </a:lnTo>
                  <a:lnTo>
                    <a:pt x="3947" y="4793"/>
                  </a:lnTo>
                  <a:lnTo>
                    <a:pt x="4652" y="4934"/>
                  </a:lnTo>
                  <a:lnTo>
                    <a:pt x="4511" y="5075"/>
                  </a:lnTo>
                  <a:lnTo>
                    <a:pt x="4300" y="5146"/>
                  </a:lnTo>
                  <a:lnTo>
                    <a:pt x="3736" y="5146"/>
                  </a:lnTo>
                  <a:lnTo>
                    <a:pt x="3031" y="5005"/>
                  </a:lnTo>
                  <a:lnTo>
                    <a:pt x="2256" y="4864"/>
                  </a:lnTo>
                  <a:lnTo>
                    <a:pt x="1480" y="4864"/>
                  </a:lnTo>
                  <a:lnTo>
                    <a:pt x="1128" y="5005"/>
                  </a:lnTo>
                  <a:lnTo>
                    <a:pt x="846" y="5146"/>
                  </a:lnTo>
                  <a:lnTo>
                    <a:pt x="564" y="5357"/>
                  </a:lnTo>
                  <a:lnTo>
                    <a:pt x="282" y="5710"/>
                  </a:lnTo>
                  <a:lnTo>
                    <a:pt x="141" y="6203"/>
                  </a:lnTo>
                  <a:lnTo>
                    <a:pt x="0" y="6767"/>
                  </a:lnTo>
                  <a:lnTo>
                    <a:pt x="0" y="7260"/>
                  </a:lnTo>
                  <a:lnTo>
                    <a:pt x="71" y="7683"/>
                  </a:lnTo>
                  <a:lnTo>
                    <a:pt x="141" y="8106"/>
                  </a:lnTo>
                  <a:lnTo>
                    <a:pt x="282" y="8459"/>
                  </a:lnTo>
                  <a:lnTo>
                    <a:pt x="494" y="8811"/>
                  </a:lnTo>
                  <a:lnTo>
                    <a:pt x="705" y="9093"/>
                  </a:lnTo>
                  <a:lnTo>
                    <a:pt x="987" y="9375"/>
                  </a:lnTo>
                  <a:lnTo>
                    <a:pt x="1269" y="9586"/>
                  </a:lnTo>
                  <a:lnTo>
                    <a:pt x="1621" y="9727"/>
                  </a:lnTo>
                  <a:lnTo>
                    <a:pt x="1974" y="9798"/>
                  </a:lnTo>
                  <a:lnTo>
                    <a:pt x="2326" y="9868"/>
                  </a:lnTo>
                  <a:lnTo>
                    <a:pt x="2679" y="9798"/>
                  </a:lnTo>
                  <a:lnTo>
                    <a:pt x="3031" y="9657"/>
                  </a:lnTo>
                  <a:lnTo>
                    <a:pt x="3383" y="9445"/>
                  </a:lnTo>
                  <a:lnTo>
                    <a:pt x="3736" y="9163"/>
                  </a:lnTo>
                  <a:lnTo>
                    <a:pt x="4018" y="8741"/>
                  </a:lnTo>
                  <a:lnTo>
                    <a:pt x="4018" y="8952"/>
                  </a:lnTo>
                  <a:lnTo>
                    <a:pt x="4088" y="9163"/>
                  </a:lnTo>
                  <a:lnTo>
                    <a:pt x="4229" y="9375"/>
                  </a:lnTo>
                  <a:lnTo>
                    <a:pt x="4300" y="9516"/>
                  </a:lnTo>
                  <a:lnTo>
                    <a:pt x="4723" y="9727"/>
                  </a:lnTo>
                  <a:lnTo>
                    <a:pt x="5145" y="9798"/>
                  </a:lnTo>
                  <a:lnTo>
                    <a:pt x="5709" y="9798"/>
                  </a:lnTo>
                  <a:lnTo>
                    <a:pt x="6273" y="9727"/>
                  </a:lnTo>
                  <a:lnTo>
                    <a:pt x="6837" y="9586"/>
                  </a:lnTo>
                  <a:lnTo>
                    <a:pt x="7401" y="9375"/>
                  </a:lnTo>
                  <a:lnTo>
                    <a:pt x="7965" y="9093"/>
                  </a:lnTo>
                  <a:lnTo>
                    <a:pt x="8458" y="8741"/>
                  </a:lnTo>
                  <a:lnTo>
                    <a:pt x="8811" y="8388"/>
                  </a:lnTo>
                  <a:lnTo>
                    <a:pt x="9093" y="7965"/>
                  </a:lnTo>
                  <a:lnTo>
                    <a:pt x="9234" y="7542"/>
                  </a:lnTo>
                  <a:lnTo>
                    <a:pt x="9234" y="7331"/>
                  </a:lnTo>
                  <a:lnTo>
                    <a:pt x="9163" y="7190"/>
                  </a:lnTo>
                  <a:lnTo>
                    <a:pt x="9093" y="6978"/>
                  </a:lnTo>
                  <a:lnTo>
                    <a:pt x="8952" y="6767"/>
                  </a:lnTo>
                  <a:lnTo>
                    <a:pt x="8740" y="6556"/>
                  </a:lnTo>
                  <a:lnTo>
                    <a:pt x="8458" y="6344"/>
                  </a:lnTo>
                  <a:lnTo>
                    <a:pt x="8811" y="6203"/>
                  </a:lnTo>
                  <a:lnTo>
                    <a:pt x="9093" y="5992"/>
                  </a:lnTo>
                  <a:lnTo>
                    <a:pt x="9374" y="5710"/>
                  </a:lnTo>
                  <a:lnTo>
                    <a:pt x="9515" y="5357"/>
                  </a:lnTo>
                  <a:lnTo>
                    <a:pt x="9656" y="5005"/>
                  </a:lnTo>
                  <a:lnTo>
                    <a:pt x="9727" y="4652"/>
                  </a:lnTo>
                  <a:lnTo>
                    <a:pt x="9797" y="4230"/>
                  </a:lnTo>
                  <a:lnTo>
                    <a:pt x="9797" y="3877"/>
                  </a:lnTo>
                  <a:lnTo>
                    <a:pt x="9727" y="3525"/>
                  </a:lnTo>
                  <a:lnTo>
                    <a:pt x="9656" y="3172"/>
                  </a:lnTo>
                  <a:lnTo>
                    <a:pt x="9515" y="2890"/>
                  </a:lnTo>
                  <a:lnTo>
                    <a:pt x="9374" y="2679"/>
                  </a:lnTo>
                  <a:lnTo>
                    <a:pt x="9163" y="2467"/>
                  </a:lnTo>
                  <a:lnTo>
                    <a:pt x="8952" y="2256"/>
                  </a:lnTo>
                  <a:lnTo>
                    <a:pt x="8740" y="2186"/>
                  </a:lnTo>
                  <a:lnTo>
                    <a:pt x="8458" y="2045"/>
                  </a:lnTo>
                  <a:lnTo>
                    <a:pt x="7965" y="1974"/>
                  </a:lnTo>
                  <a:lnTo>
                    <a:pt x="7401" y="2115"/>
                  </a:lnTo>
                  <a:lnTo>
                    <a:pt x="6837" y="2397"/>
                  </a:lnTo>
                  <a:lnTo>
                    <a:pt x="6273" y="2749"/>
                  </a:lnTo>
                  <a:lnTo>
                    <a:pt x="6344" y="2186"/>
                  </a:lnTo>
                  <a:lnTo>
                    <a:pt x="6344" y="1692"/>
                  </a:lnTo>
                  <a:lnTo>
                    <a:pt x="6273" y="1269"/>
                  </a:lnTo>
                  <a:lnTo>
                    <a:pt x="6132" y="917"/>
                  </a:lnTo>
                  <a:lnTo>
                    <a:pt x="5991" y="635"/>
                  </a:lnTo>
                  <a:lnTo>
                    <a:pt x="5780" y="353"/>
                  </a:lnTo>
                  <a:lnTo>
                    <a:pt x="5498" y="212"/>
                  </a:lnTo>
                  <a:lnTo>
                    <a:pt x="5286" y="71"/>
                  </a:lnTo>
                  <a:lnTo>
                    <a:pt x="4934" y="71"/>
                  </a:lnTo>
                  <a:lnTo>
                    <a:pt x="4652" y="0"/>
                  </a:lnTo>
                  <a:close/>
                </a:path>
              </a:pathLst>
            </a:custGeom>
            <a:solidFill>
              <a:srgbClr val="EDDC7A"/>
            </a:solidFill>
            <a:ln>
              <a:noFill/>
            </a:ln>
          </p:spPr>
          <p:txBody>
            <a:bodyPr wrap="square" lIns="91425" tIns="91425" rIns="91425" bIns="91425" anchor="ctr" anchorCtr="0">
              <a:noAutofit/>
            </a:bodyPr>
            <a:lstStyle/>
            <a:p>
              <a:pPr lvl="0">
                <a:spcBef>
                  <a:spcPts val="0"/>
                </a:spcBef>
                <a:buNone/>
              </a:pPr>
              <a:endParaRPr/>
            </a:p>
          </p:txBody>
        </p:sp>
        <p:sp>
          <p:nvSpPr>
            <p:cNvPr id="324" name="Shape 324"/>
            <p:cNvSpPr/>
            <p:nvPr/>
          </p:nvSpPr>
          <p:spPr>
            <a:xfrm>
              <a:off x="971725" y="3707700"/>
              <a:ext cx="220275" cy="341875"/>
            </a:xfrm>
            <a:custGeom>
              <a:avLst/>
              <a:gdLst/>
              <a:ahLst/>
              <a:cxnLst/>
              <a:rect l="0" t="0" r="0" b="0"/>
              <a:pathLst>
                <a:path w="8811" h="13675" extrusionOk="0">
                  <a:moveTo>
                    <a:pt x="5075" y="6838"/>
                  </a:moveTo>
                  <a:lnTo>
                    <a:pt x="5921" y="7261"/>
                  </a:lnTo>
                  <a:lnTo>
                    <a:pt x="6907" y="7824"/>
                  </a:lnTo>
                  <a:lnTo>
                    <a:pt x="7330" y="8177"/>
                  </a:lnTo>
                  <a:lnTo>
                    <a:pt x="7683" y="8529"/>
                  </a:lnTo>
                  <a:lnTo>
                    <a:pt x="8035" y="8952"/>
                  </a:lnTo>
                  <a:lnTo>
                    <a:pt x="8247" y="9375"/>
                  </a:lnTo>
                  <a:lnTo>
                    <a:pt x="8247" y="9375"/>
                  </a:lnTo>
                  <a:lnTo>
                    <a:pt x="7330" y="8811"/>
                  </a:lnTo>
                  <a:lnTo>
                    <a:pt x="6485" y="8318"/>
                  </a:lnTo>
                  <a:lnTo>
                    <a:pt x="6132" y="8036"/>
                  </a:lnTo>
                  <a:lnTo>
                    <a:pt x="5709" y="7684"/>
                  </a:lnTo>
                  <a:lnTo>
                    <a:pt x="5357" y="7331"/>
                  </a:lnTo>
                  <a:lnTo>
                    <a:pt x="5075" y="6838"/>
                  </a:lnTo>
                  <a:close/>
                  <a:moveTo>
                    <a:pt x="3877" y="7261"/>
                  </a:moveTo>
                  <a:lnTo>
                    <a:pt x="4370" y="10009"/>
                  </a:lnTo>
                  <a:lnTo>
                    <a:pt x="4652" y="11701"/>
                  </a:lnTo>
                  <a:lnTo>
                    <a:pt x="4722" y="12406"/>
                  </a:lnTo>
                  <a:lnTo>
                    <a:pt x="4159" y="11983"/>
                  </a:lnTo>
                  <a:lnTo>
                    <a:pt x="3947" y="9657"/>
                  </a:lnTo>
                  <a:lnTo>
                    <a:pt x="3877" y="7261"/>
                  </a:lnTo>
                  <a:close/>
                  <a:moveTo>
                    <a:pt x="3383" y="1"/>
                  </a:moveTo>
                  <a:lnTo>
                    <a:pt x="3242" y="71"/>
                  </a:lnTo>
                  <a:lnTo>
                    <a:pt x="3172" y="212"/>
                  </a:lnTo>
                  <a:lnTo>
                    <a:pt x="3101" y="494"/>
                  </a:lnTo>
                  <a:lnTo>
                    <a:pt x="2960" y="1199"/>
                  </a:lnTo>
                  <a:lnTo>
                    <a:pt x="2890" y="2115"/>
                  </a:lnTo>
                  <a:lnTo>
                    <a:pt x="2749" y="4018"/>
                  </a:lnTo>
                  <a:lnTo>
                    <a:pt x="2678" y="5358"/>
                  </a:lnTo>
                  <a:lnTo>
                    <a:pt x="2678" y="6133"/>
                  </a:lnTo>
                  <a:lnTo>
                    <a:pt x="2608" y="7120"/>
                  </a:lnTo>
                  <a:lnTo>
                    <a:pt x="2608" y="8177"/>
                  </a:lnTo>
                  <a:lnTo>
                    <a:pt x="2537" y="9305"/>
                  </a:lnTo>
                  <a:lnTo>
                    <a:pt x="2326" y="10432"/>
                  </a:lnTo>
                  <a:lnTo>
                    <a:pt x="2185" y="10926"/>
                  </a:lnTo>
                  <a:lnTo>
                    <a:pt x="2044" y="11419"/>
                  </a:lnTo>
                  <a:lnTo>
                    <a:pt x="1833" y="11842"/>
                  </a:lnTo>
                  <a:lnTo>
                    <a:pt x="1551" y="12265"/>
                  </a:lnTo>
                  <a:lnTo>
                    <a:pt x="1269" y="12547"/>
                  </a:lnTo>
                  <a:lnTo>
                    <a:pt x="916" y="12829"/>
                  </a:lnTo>
                  <a:lnTo>
                    <a:pt x="916" y="12758"/>
                  </a:lnTo>
                  <a:lnTo>
                    <a:pt x="916" y="12547"/>
                  </a:lnTo>
                  <a:lnTo>
                    <a:pt x="1057" y="11772"/>
                  </a:lnTo>
                  <a:lnTo>
                    <a:pt x="1551" y="9375"/>
                  </a:lnTo>
                  <a:lnTo>
                    <a:pt x="1903" y="8106"/>
                  </a:lnTo>
                  <a:lnTo>
                    <a:pt x="2256" y="7049"/>
                  </a:lnTo>
                  <a:lnTo>
                    <a:pt x="2537" y="6274"/>
                  </a:lnTo>
                  <a:lnTo>
                    <a:pt x="2678" y="6062"/>
                  </a:lnTo>
                  <a:lnTo>
                    <a:pt x="2537" y="6203"/>
                  </a:lnTo>
                  <a:lnTo>
                    <a:pt x="2185" y="6767"/>
                  </a:lnTo>
                  <a:lnTo>
                    <a:pt x="1762" y="7613"/>
                  </a:lnTo>
                  <a:lnTo>
                    <a:pt x="1339" y="8600"/>
                  </a:lnTo>
                  <a:lnTo>
                    <a:pt x="493" y="10573"/>
                  </a:lnTo>
                  <a:lnTo>
                    <a:pt x="71" y="11631"/>
                  </a:lnTo>
                  <a:lnTo>
                    <a:pt x="0" y="12335"/>
                  </a:lnTo>
                  <a:lnTo>
                    <a:pt x="0" y="12899"/>
                  </a:lnTo>
                  <a:lnTo>
                    <a:pt x="0" y="13252"/>
                  </a:lnTo>
                  <a:lnTo>
                    <a:pt x="141" y="13534"/>
                  </a:lnTo>
                  <a:lnTo>
                    <a:pt x="282" y="13604"/>
                  </a:lnTo>
                  <a:lnTo>
                    <a:pt x="493" y="13675"/>
                  </a:lnTo>
                  <a:lnTo>
                    <a:pt x="705" y="13604"/>
                  </a:lnTo>
                  <a:lnTo>
                    <a:pt x="987" y="13393"/>
                  </a:lnTo>
                  <a:lnTo>
                    <a:pt x="1551" y="12899"/>
                  </a:lnTo>
                  <a:lnTo>
                    <a:pt x="2115" y="12124"/>
                  </a:lnTo>
                  <a:lnTo>
                    <a:pt x="2608" y="11278"/>
                  </a:lnTo>
                  <a:lnTo>
                    <a:pt x="2960" y="10432"/>
                  </a:lnTo>
                  <a:lnTo>
                    <a:pt x="3101" y="11419"/>
                  </a:lnTo>
                  <a:lnTo>
                    <a:pt x="3242" y="12124"/>
                  </a:lnTo>
                  <a:lnTo>
                    <a:pt x="3454" y="12758"/>
                  </a:lnTo>
                  <a:lnTo>
                    <a:pt x="3736" y="13252"/>
                  </a:lnTo>
                  <a:lnTo>
                    <a:pt x="3947" y="13463"/>
                  </a:lnTo>
                  <a:lnTo>
                    <a:pt x="4159" y="13604"/>
                  </a:lnTo>
                  <a:lnTo>
                    <a:pt x="4370" y="13675"/>
                  </a:lnTo>
                  <a:lnTo>
                    <a:pt x="4582" y="13675"/>
                  </a:lnTo>
                  <a:lnTo>
                    <a:pt x="4863" y="13604"/>
                  </a:lnTo>
                  <a:lnTo>
                    <a:pt x="5145" y="13393"/>
                  </a:lnTo>
                  <a:lnTo>
                    <a:pt x="5357" y="13252"/>
                  </a:lnTo>
                  <a:lnTo>
                    <a:pt x="5498" y="12970"/>
                  </a:lnTo>
                  <a:lnTo>
                    <a:pt x="5568" y="12758"/>
                  </a:lnTo>
                  <a:lnTo>
                    <a:pt x="5639" y="12476"/>
                  </a:lnTo>
                  <a:lnTo>
                    <a:pt x="5639" y="11772"/>
                  </a:lnTo>
                  <a:lnTo>
                    <a:pt x="5639" y="11067"/>
                  </a:lnTo>
                  <a:lnTo>
                    <a:pt x="5357" y="9657"/>
                  </a:lnTo>
                  <a:lnTo>
                    <a:pt x="5145" y="8600"/>
                  </a:lnTo>
                  <a:lnTo>
                    <a:pt x="5498" y="8882"/>
                  </a:lnTo>
                  <a:lnTo>
                    <a:pt x="5921" y="9093"/>
                  </a:lnTo>
                  <a:lnTo>
                    <a:pt x="6696" y="9516"/>
                  </a:lnTo>
                  <a:lnTo>
                    <a:pt x="7471" y="9939"/>
                  </a:lnTo>
                  <a:lnTo>
                    <a:pt x="7894" y="10221"/>
                  </a:lnTo>
                  <a:lnTo>
                    <a:pt x="8176" y="10503"/>
                  </a:lnTo>
                  <a:lnTo>
                    <a:pt x="8317" y="10644"/>
                  </a:lnTo>
                  <a:lnTo>
                    <a:pt x="8458" y="10714"/>
                  </a:lnTo>
                  <a:lnTo>
                    <a:pt x="8599" y="10714"/>
                  </a:lnTo>
                  <a:lnTo>
                    <a:pt x="8670" y="10644"/>
                  </a:lnTo>
                  <a:lnTo>
                    <a:pt x="8740" y="10362"/>
                  </a:lnTo>
                  <a:lnTo>
                    <a:pt x="8811" y="10009"/>
                  </a:lnTo>
                  <a:lnTo>
                    <a:pt x="8811" y="9023"/>
                  </a:lnTo>
                  <a:lnTo>
                    <a:pt x="8670" y="8388"/>
                  </a:lnTo>
                  <a:lnTo>
                    <a:pt x="8529" y="8106"/>
                  </a:lnTo>
                  <a:lnTo>
                    <a:pt x="8317" y="7895"/>
                  </a:lnTo>
                  <a:lnTo>
                    <a:pt x="7894" y="7402"/>
                  </a:lnTo>
                  <a:lnTo>
                    <a:pt x="7330" y="7049"/>
                  </a:lnTo>
                  <a:lnTo>
                    <a:pt x="6696" y="6697"/>
                  </a:lnTo>
                  <a:lnTo>
                    <a:pt x="5498" y="6062"/>
                  </a:lnTo>
                  <a:lnTo>
                    <a:pt x="5004" y="5710"/>
                  </a:lnTo>
                  <a:lnTo>
                    <a:pt x="4582" y="5287"/>
                  </a:lnTo>
                  <a:lnTo>
                    <a:pt x="4441" y="5076"/>
                  </a:lnTo>
                  <a:lnTo>
                    <a:pt x="4300" y="4794"/>
                  </a:lnTo>
                  <a:lnTo>
                    <a:pt x="4229" y="4159"/>
                  </a:lnTo>
                  <a:lnTo>
                    <a:pt x="4229" y="3384"/>
                  </a:lnTo>
                  <a:lnTo>
                    <a:pt x="4229" y="2609"/>
                  </a:lnTo>
                  <a:lnTo>
                    <a:pt x="4229" y="1904"/>
                  </a:lnTo>
                  <a:lnTo>
                    <a:pt x="4159" y="1199"/>
                  </a:lnTo>
                  <a:lnTo>
                    <a:pt x="4088" y="847"/>
                  </a:lnTo>
                  <a:lnTo>
                    <a:pt x="3947" y="565"/>
                  </a:lnTo>
                  <a:lnTo>
                    <a:pt x="3736" y="283"/>
                  </a:lnTo>
                  <a:lnTo>
                    <a:pt x="3524" y="71"/>
                  </a:lnTo>
                  <a:lnTo>
                    <a:pt x="3383" y="1"/>
                  </a:lnTo>
                  <a:close/>
                </a:path>
              </a:pathLst>
            </a:custGeom>
            <a:solidFill>
              <a:srgbClr val="F7CA0F"/>
            </a:solidFill>
            <a:ln>
              <a:noFill/>
            </a:ln>
          </p:spPr>
          <p:txBody>
            <a:bodyPr wrap="square" lIns="91425" tIns="91425" rIns="91425" bIns="91425" anchor="ctr" anchorCtr="0">
              <a:noAutofit/>
            </a:bodyPr>
            <a:lstStyle/>
            <a:p>
              <a:pPr lvl="0">
                <a:spcBef>
                  <a:spcPts val="0"/>
                </a:spcBef>
                <a:buNone/>
              </a:pPr>
              <a:endParaRPr/>
            </a:p>
          </p:txBody>
        </p:sp>
        <p:sp>
          <p:nvSpPr>
            <p:cNvPr id="325" name="Shape 325"/>
            <p:cNvSpPr/>
            <p:nvPr/>
          </p:nvSpPr>
          <p:spPr>
            <a:xfrm>
              <a:off x="2016625" y="4890075"/>
              <a:ext cx="119850" cy="586800"/>
            </a:xfrm>
            <a:custGeom>
              <a:avLst/>
              <a:gdLst/>
              <a:ahLst/>
              <a:cxnLst/>
              <a:rect l="0" t="0" r="0" b="0"/>
              <a:pathLst>
                <a:path w="4794" h="23472" extrusionOk="0">
                  <a:moveTo>
                    <a:pt x="2750" y="6626"/>
                  </a:moveTo>
                  <a:lnTo>
                    <a:pt x="3173" y="8177"/>
                  </a:lnTo>
                  <a:lnTo>
                    <a:pt x="3455" y="9728"/>
                  </a:lnTo>
                  <a:lnTo>
                    <a:pt x="3666" y="11208"/>
                  </a:lnTo>
                  <a:lnTo>
                    <a:pt x="3736" y="12758"/>
                  </a:lnTo>
                  <a:lnTo>
                    <a:pt x="3666" y="14239"/>
                  </a:lnTo>
                  <a:lnTo>
                    <a:pt x="3455" y="15789"/>
                  </a:lnTo>
                  <a:lnTo>
                    <a:pt x="3102" y="17340"/>
                  </a:lnTo>
                  <a:lnTo>
                    <a:pt x="2609" y="18891"/>
                  </a:lnTo>
                  <a:lnTo>
                    <a:pt x="2115" y="17481"/>
                  </a:lnTo>
                  <a:lnTo>
                    <a:pt x="1692" y="16142"/>
                  </a:lnTo>
                  <a:lnTo>
                    <a:pt x="1411" y="14802"/>
                  </a:lnTo>
                  <a:lnTo>
                    <a:pt x="1199" y="13534"/>
                  </a:lnTo>
                  <a:lnTo>
                    <a:pt x="1199" y="12195"/>
                  </a:lnTo>
                  <a:lnTo>
                    <a:pt x="1340" y="10855"/>
                  </a:lnTo>
                  <a:lnTo>
                    <a:pt x="1622" y="9516"/>
                  </a:lnTo>
                  <a:lnTo>
                    <a:pt x="2115" y="8036"/>
                  </a:lnTo>
                  <a:lnTo>
                    <a:pt x="1974" y="9939"/>
                  </a:lnTo>
                  <a:lnTo>
                    <a:pt x="1904" y="12970"/>
                  </a:lnTo>
                  <a:lnTo>
                    <a:pt x="1904" y="14450"/>
                  </a:lnTo>
                  <a:lnTo>
                    <a:pt x="1974" y="15719"/>
                  </a:lnTo>
                  <a:lnTo>
                    <a:pt x="2045" y="16142"/>
                  </a:lnTo>
                  <a:lnTo>
                    <a:pt x="2186" y="16494"/>
                  </a:lnTo>
                  <a:lnTo>
                    <a:pt x="2327" y="16635"/>
                  </a:lnTo>
                  <a:lnTo>
                    <a:pt x="2468" y="16635"/>
                  </a:lnTo>
                  <a:lnTo>
                    <a:pt x="2679" y="16424"/>
                  </a:lnTo>
                  <a:lnTo>
                    <a:pt x="2820" y="16001"/>
                  </a:lnTo>
                  <a:lnTo>
                    <a:pt x="2961" y="15507"/>
                  </a:lnTo>
                  <a:lnTo>
                    <a:pt x="3102" y="14943"/>
                  </a:lnTo>
                  <a:lnTo>
                    <a:pt x="3173" y="13463"/>
                  </a:lnTo>
                  <a:lnTo>
                    <a:pt x="3173" y="11842"/>
                  </a:lnTo>
                  <a:lnTo>
                    <a:pt x="3102" y="10221"/>
                  </a:lnTo>
                  <a:lnTo>
                    <a:pt x="2961" y="8670"/>
                  </a:lnTo>
                  <a:lnTo>
                    <a:pt x="2750" y="6626"/>
                  </a:lnTo>
                  <a:close/>
                  <a:moveTo>
                    <a:pt x="2256" y="1"/>
                  </a:moveTo>
                  <a:lnTo>
                    <a:pt x="2115" y="776"/>
                  </a:lnTo>
                  <a:lnTo>
                    <a:pt x="2045" y="1481"/>
                  </a:lnTo>
                  <a:lnTo>
                    <a:pt x="2045" y="2961"/>
                  </a:lnTo>
                  <a:lnTo>
                    <a:pt x="2045" y="4371"/>
                  </a:lnTo>
                  <a:lnTo>
                    <a:pt x="1974" y="5076"/>
                  </a:lnTo>
                  <a:lnTo>
                    <a:pt x="1904" y="5851"/>
                  </a:lnTo>
                  <a:lnTo>
                    <a:pt x="1692" y="6697"/>
                  </a:lnTo>
                  <a:lnTo>
                    <a:pt x="1411" y="7472"/>
                  </a:lnTo>
                  <a:lnTo>
                    <a:pt x="776" y="9093"/>
                  </a:lnTo>
                  <a:lnTo>
                    <a:pt x="494" y="9869"/>
                  </a:lnTo>
                  <a:lnTo>
                    <a:pt x="283" y="10644"/>
                  </a:lnTo>
                  <a:lnTo>
                    <a:pt x="71" y="11490"/>
                  </a:lnTo>
                  <a:lnTo>
                    <a:pt x="1" y="12406"/>
                  </a:lnTo>
                  <a:lnTo>
                    <a:pt x="1" y="13181"/>
                  </a:lnTo>
                  <a:lnTo>
                    <a:pt x="71" y="13886"/>
                  </a:lnTo>
                  <a:lnTo>
                    <a:pt x="142" y="14661"/>
                  </a:lnTo>
                  <a:lnTo>
                    <a:pt x="353" y="15366"/>
                  </a:lnTo>
                  <a:lnTo>
                    <a:pt x="776" y="16846"/>
                  </a:lnTo>
                  <a:lnTo>
                    <a:pt x="1270" y="18256"/>
                  </a:lnTo>
                  <a:lnTo>
                    <a:pt x="1622" y="19102"/>
                  </a:lnTo>
                  <a:lnTo>
                    <a:pt x="1833" y="19736"/>
                  </a:lnTo>
                  <a:lnTo>
                    <a:pt x="1833" y="20018"/>
                  </a:lnTo>
                  <a:lnTo>
                    <a:pt x="1833" y="20371"/>
                  </a:lnTo>
                  <a:lnTo>
                    <a:pt x="1622" y="21146"/>
                  </a:lnTo>
                  <a:lnTo>
                    <a:pt x="1551" y="21357"/>
                  </a:lnTo>
                  <a:lnTo>
                    <a:pt x="1411" y="21639"/>
                  </a:lnTo>
                  <a:lnTo>
                    <a:pt x="988" y="22274"/>
                  </a:lnTo>
                  <a:lnTo>
                    <a:pt x="565" y="22838"/>
                  </a:lnTo>
                  <a:lnTo>
                    <a:pt x="494" y="23049"/>
                  </a:lnTo>
                  <a:lnTo>
                    <a:pt x="494" y="23261"/>
                  </a:lnTo>
                  <a:lnTo>
                    <a:pt x="635" y="23402"/>
                  </a:lnTo>
                  <a:lnTo>
                    <a:pt x="706" y="23402"/>
                  </a:lnTo>
                  <a:lnTo>
                    <a:pt x="776" y="23472"/>
                  </a:lnTo>
                  <a:lnTo>
                    <a:pt x="917" y="23402"/>
                  </a:lnTo>
                  <a:lnTo>
                    <a:pt x="1129" y="23261"/>
                  </a:lnTo>
                  <a:lnTo>
                    <a:pt x="1411" y="22979"/>
                  </a:lnTo>
                  <a:lnTo>
                    <a:pt x="2045" y="21992"/>
                  </a:lnTo>
                  <a:lnTo>
                    <a:pt x="2679" y="20794"/>
                  </a:lnTo>
                  <a:lnTo>
                    <a:pt x="3243" y="19454"/>
                  </a:lnTo>
                  <a:lnTo>
                    <a:pt x="3736" y="18256"/>
                  </a:lnTo>
                  <a:lnTo>
                    <a:pt x="4371" y="16635"/>
                  </a:lnTo>
                  <a:lnTo>
                    <a:pt x="4653" y="15014"/>
                  </a:lnTo>
                  <a:lnTo>
                    <a:pt x="4794" y="13463"/>
                  </a:lnTo>
                  <a:lnTo>
                    <a:pt x="4794" y="11913"/>
                  </a:lnTo>
                  <a:lnTo>
                    <a:pt x="4653" y="10362"/>
                  </a:lnTo>
                  <a:lnTo>
                    <a:pt x="4441" y="8882"/>
                  </a:lnTo>
                  <a:lnTo>
                    <a:pt x="4089" y="7331"/>
                  </a:lnTo>
                  <a:lnTo>
                    <a:pt x="3666" y="5851"/>
                  </a:lnTo>
                  <a:lnTo>
                    <a:pt x="3243" y="4300"/>
                  </a:lnTo>
                  <a:lnTo>
                    <a:pt x="3243" y="3807"/>
                  </a:lnTo>
                  <a:lnTo>
                    <a:pt x="3173" y="3173"/>
                  </a:lnTo>
                  <a:lnTo>
                    <a:pt x="2820" y="1692"/>
                  </a:lnTo>
                  <a:lnTo>
                    <a:pt x="2468" y="424"/>
                  </a:lnTo>
                  <a:lnTo>
                    <a:pt x="2327" y="71"/>
                  </a:lnTo>
                  <a:lnTo>
                    <a:pt x="2256" y="1"/>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grpSp>
          <p:nvGrpSpPr>
            <p:cNvPr id="326" name="Shape 326"/>
            <p:cNvGrpSpPr/>
            <p:nvPr/>
          </p:nvGrpSpPr>
          <p:grpSpPr>
            <a:xfrm>
              <a:off x="1216650" y="5036325"/>
              <a:ext cx="169175" cy="269650"/>
              <a:chOff x="3510425" y="5036325"/>
              <a:chExt cx="169175" cy="269650"/>
            </a:xfrm>
          </p:grpSpPr>
          <p:sp>
            <p:nvSpPr>
              <p:cNvPr id="327" name="Shape 327"/>
              <p:cNvSpPr/>
              <p:nvPr/>
            </p:nvSpPr>
            <p:spPr>
              <a:xfrm>
                <a:off x="3510425" y="5105050"/>
                <a:ext cx="86350" cy="77575"/>
              </a:xfrm>
              <a:custGeom>
                <a:avLst/>
                <a:gdLst/>
                <a:ahLst/>
                <a:cxnLst/>
                <a:rect l="0" t="0" r="0" b="0"/>
                <a:pathLst>
                  <a:path w="3454" h="3103" extrusionOk="0">
                    <a:moveTo>
                      <a:pt x="2185" y="1"/>
                    </a:moveTo>
                    <a:lnTo>
                      <a:pt x="1762" y="142"/>
                    </a:lnTo>
                    <a:lnTo>
                      <a:pt x="1269" y="424"/>
                    </a:lnTo>
                    <a:lnTo>
                      <a:pt x="846" y="706"/>
                    </a:lnTo>
                    <a:lnTo>
                      <a:pt x="494" y="1129"/>
                    </a:lnTo>
                    <a:lnTo>
                      <a:pt x="212" y="1551"/>
                    </a:lnTo>
                    <a:lnTo>
                      <a:pt x="71" y="1904"/>
                    </a:lnTo>
                    <a:lnTo>
                      <a:pt x="0" y="2327"/>
                    </a:lnTo>
                    <a:lnTo>
                      <a:pt x="71" y="2468"/>
                    </a:lnTo>
                    <a:lnTo>
                      <a:pt x="141" y="2679"/>
                    </a:lnTo>
                    <a:lnTo>
                      <a:pt x="282" y="2820"/>
                    </a:lnTo>
                    <a:lnTo>
                      <a:pt x="494" y="2891"/>
                    </a:lnTo>
                    <a:lnTo>
                      <a:pt x="705" y="3032"/>
                    </a:lnTo>
                    <a:lnTo>
                      <a:pt x="1058" y="3102"/>
                    </a:lnTo>
                    <a:lnTo>
                      <a:pt x="2256" y="3102"/>
                    </a:lnTo>
                    <a:lnTo>
                      <a:pt x="2538" y="2961"/>
                    </a:lnTo>
                    <a:lnTo>
                      <a:pt x="2820" y="2750"/>
                    </a:lnTo>
                    <a:lnTo>
                      <a:pt x="3031" y="2468"/>
                    </a:lnTo>
                    <a:lnTo>
                      <a:pt x="3313" y="1974"/>
                    </a:lnTo>
                    <a:lnTo>
                      <a:pt x="3454" y="1622"/>
                    </a:lnTo>
                    <a:lnTo>
                      <a:pt x="3384" y="917"/>
                    </a:lnTo>
                    <a:lnTo>
                      <a:pt x="3313" y="635"/>
                    </a:lnTo>
                    <a:lnTo>
                      <a:pt x="3243" y="424"/>
                    </a:lnTo>
                    <a:lnTo>
                      <a:pt x="3102" y="212"/>
                    </a:lnTo>
                    <a:lnTo>
                      <a:pt x="2961" y="142"/>
                    </a:lnTo>
                    <a:lnTo>
                      <a:pt x="2820" y="1"/>
                    </a:lnTo>
                    <a:close/>
                  </a:path>
                </a:pathLst>
              </a:custGeom>
              <a:solidFill>
                <a:srgbClr val="DDAC6C"/>
              </a:solidFill>
              <a:ln>
                <a:noFill/>
              </a:ln>
            </p:spPr>
            <p:txBody>
              <a:bodyPr wrap="square" lIns="91425" tIns="91425" rIns="91425" bIns="91425" anchor="ctr" anchorCtr="0">
                <a:noAutofit/>
              </a:bodyPr>
              <a:lstStyle/>
              <a:p>
                <a:pPr lvl="0">
                  <a:spcBef>
                    <a:spcPts val="0"/>
                  </a:spcBef>
                  <a:buNone/>
                </a:pPr>
                <a:endParaRPr/>
              </a:p>
            </p:txBody>
          </p:sp>
          <p:sp>
            <p:nvSpPr>
              <p:cNvPr id="328" name="Shape 328"/>
              <p:cNvSpPr/>
              <p:nvPr/>
            </p:nvSpPr>
            <p:spPr>
              <a:xfrm>
                <a:off x="3602050" y="5157925"/>
                <a:ext cx="66975" cy="63450"/>
              </a:xfrm>
              <a:custGeom>
                <a:avLst/>
                <a:gdLst/>
                <a:ahLst/>
                <a:cxnLst/>
                <a:rect l="0" t="0" r="0" b="0"/>
                <a:pathLst>
                  <a:path w="2679" h="2538" extrusionOk="0">
                    <a:moveTo>
                      <a:pt x="1269" y="0"/>
                    </a:moveTo>
                    <a:lnTo>
                      <a:pt x="846" y="71"/>
                    </a:lnTo>
                    <a:lnTo>
                      <a:pt x="423" y="353"/>
                    </a:lnTo>
                    <a:lnTo>
                      <a:pt x="141" y="705"/>
                    </a:lnTo>
                    <a:lnTo>
                      <a:pt x="71" y="917"/>
                    </a:lnTo>
                    <a:lnTo>
                      <a:pt x="0" y="1128"/>
                    </a:lnTo>
                    <a:lnTo>
                      <a:pt x="0" y="1410"/>
                    </a:lnTo>
                    <a:lnTo>
                      <a:pt x="71" y="1692"/>
                    </a:lnTo>
                    <a:lnTo>
                      <a:pt x="212" y="1974"/>
                    </a:lnTo>
                    <a:lnTo>
                      <a:pt x="353" y="2185"/>
                    </a:lnTo>
                    <a:lnTo>
                      <a:pt x="564" y="2397"/>
                    </a:lnTo>
                    <a:lnTo>
                      <a:pt x="846" y="2467"/>
                    </a:lnTo>
                    <a:lnTo>
                      <a:pt x="1058" y="2538"/>
                    </a:lnTo>
                    <a:lnTo>
                      <a:pt x="1551" y="2538"/>
                    </a:lnTo>
                    <a:lnTo>
                      <a:pt x="1833" y="2467"/>
                    </a:lnTo>
                    <a:lnTo>
                      <a:pt x="2044" y="2326"/>
                    </a:lnTo>
                    <a:lnTo>
                      <a:pt x="2256" y="2185"/>
                    </a:lnTo>
                    <a:lnTo>
                      <a:pt x="2397" y="1974"/>
                    </a:lnTo>
                    <a:lnTo>
                      <a:pt x="2538" y="1762"/>
                    </a:lnTo>
                    <a:lnTo>
                      <a:pt x="2608" y="1481"/>
                    </a:lnTo>
                    <a:lnTo>
                      <a:pt x="2679" y="1199"/>
                    </a:lnTo>
                    <a:lnTo>
                      <a:pt x="2608" y="917"/>
                    </a:lnTo>
                    <a:lnTo>
                      <a:pt x="2467" y="564"/>
                    </a:lnTo>
                    <a:lnTo>
                      <a:pt x="2326" y="353"/>
                    </a:lnTo>
                    <a:lnTo>
                      <a:pt x="2115" y="212"/>
                    </a:lnTo>
                    <a:lnTo>
                      <a:pt x="1904" y="71"/>
                    </a:lnTo>
                    <a:lnTo>
                      <a:pt x="1692" y="0"/>
                    </a:lnTo>
                    <a:close/>
                  </a:path>
                </a:pathLst>
              </a:custGeom>
              <a:solidFill>
                <a:srgbClr val="DDAC6C"/>
              </a:solidFill>
              <a:ln>
                <a:noFill/>
              </a:ln>
            </p:spPr>
            <p:txBody>
              <a:bodyPr wrap="square" lIns="91425" tIns="91425" rIns="91425" bIns="91425" anchor="ctr" anchorCtr="0">
                <a:noAutofit/>
              </a:bodyPr>
              <a:lstStyle/>
              <a:p>
                <a:pPr lvl="0">
                  <a:spcBef>
                    <a:spcPts val="0"/>
                  </a:spcBef>
                  <a:buNone/>
                </a:pPr>
                <a:endParaRPr/>
              </a:p>
            </p:txBody>
          </p:sp>
          <p:sp>
            <p:nvSpPr>
              <p:cNvPr id="329" name="Shape 329"/>
              <p:cNvSpPr/>
              <p:nvPr/>
            </p:nvSpPr>
            <p:spPr>
              <a:xfrm>
                <a:off x="3538625" y="5221350"/>
                <a:ext cx="82825" cy="84625"/>
              </a:xfrm>
              <a:custGeom>
                <a:avLst/>
                <a:gdLst/>
                <a:ahLst/>
                <a:cxnLst/>
                <a:rect l="0" t="0" r="0" b="0"/>
                <a:pathLst>
                  <a:path w="3313" h="3385" extrusionOk="0">
                    <a:moveTo>
                      <a:pt x="1621" y="1"/>
                    </a:moveTo>
                    <a:lnTo>
                      <a:pt x="1269" y="71"/>
                    </a:lnTo>
                    <a:lnTo>
                      <a:pt x="987" y="212"/>
                    </a:lnTo>
                    <a:lnTo>
                      <a:pt x="775" y="424"/>
                    </a:lnTo>
                    <a:lnTo>
                      <a:pt x="493" y="635"/>
                    </a:lnTo>
                    <a:lnTo>
                      <a:pt x="352" y="847"/>
                    </a:lnTo>
                    <a:lnTo>
                      <a:pt x="141" y="1129"/>
                    </a:lnTo>
                    <a:lnTo>
                      <a:pt x="71" y="1410"/>
                    </a:lnTo>
                    <a:lnTo>
                      <a:pt x="0" y="1763"/>
                    </a:lnTo>
                    <a:lnTo>
                      <a:pt x="0" y="2045"/>
                    </a:lnTo>
                    <a:lnTo>
                      <a:pt x="71" y="2327"/>
                    </a:lnTo>
                    <a:lnTo>
                      <a:pt x="211" y="2679"/>
                    </a:lnTo>
                    <a:lnTo>
                      <a:pt x="423" y="2891"/>
                    </a:lnTo>
                    <a:lnTo>
                      <a:pt x="705" y="3173"/>
                    </a:lnTo>
                    <a:lnTo>
                      <a:pt x="987" y="3314"/>
                    </a:lnTo>
                    <a:lnTo>
                      <a:pt x="1339" y="3384"/>
                    </a:lnTo>
                    <a:lnTo>
                      <a:pt x="1974" y="3384"/>
                    </a:lnTo>
                    <a:lnTo>
                      <a:pt x="2256" y="3243"/>
                    </a:lnTo>
                    <a:lnTo>
                      <a:pt x="2537" y="3032"/>
                    </a:lnTo>
                    <a:lnTo>
                      <a:pt x="2749" y="2820"/>
                    </a:lnTo>
                    <a:lnTo>
                      <a:pt x="2960" y="2538"/>
                    </a:lnTo>
                    <a:lnTo>
                      <a:pt x="3172" y="2256"/>
                    </a:lnTo>
                    <a:lnTo>
                      <a:pt x="3242" y="1974"/>
                    </a:lnTo>
                    <a:lnTo>
                      <a:pt x="3313" y="1692"/>
                    </a:lnTo>
                    <a:lnTo>
                      <a:pt x="3313" y="1340"/>
                    </a:lnTo>
                    <a:lnTo>
                      <a:pt x="3313" y="1058"/>
                    </a:lnTo>
                    <a:lnTo>
                      <a:pt x="3172" y="776"/>
                    </a:lnTo>
                    <a:lnTo>
                      <a:pt x="2960" y="494"/>
                    </a:lnTo>
                    <a:lnTo>
                      <a:pt x="2608" y="283"/>
                    </a:lnTo>
                    <a:lnTo>
                      <a:pt x="2256" y="142"/>
                    </a:lnTo>
                    <a:lnTo>
                      <a:pt x="1974" y="1"/>
                    </a:lnTo>
                    <a:close/>
                  </a:path>
                </a:pathLst>
              </a:custGeom>
              <a:solidFill>
                <a:srgbClr val="DDAC6C"/>
              </a:solidFill>
              <a:ln>
                <a:noFill/>
              </a:ln>
            </p:spPr>
            <p:txBody>
              <a:bodyPr wrap="square" lIns="91425" tIns="91425" rIns="91425" bIns="91425" anchor="ctr" anchorCtr="0">
                <a:noAutofit/>
              </a:bodyPr>
              <a:lstStyle/>
              <a:p>
                <a:pPr lvl="0">
                  <a:spcBef>
                    <a:spcPts val="0"/>
                  </a:spcBef>
                  <a:buNone/>
                </a:pPr>
                <a:endParaRPr/>
              </a:p>
            </p:txBody>
          </p:sp>
          <p:sp>
            <p:nvSpPr>
              <p:cNvPr id="330" name="Shape 330"/>
              <p:cNvSpPr/>
              <p:nvPr/>
            </p:nvSpPr>
            <p:spPr>
              <a:xfrm>
                <a:off x="3640825" y="5036325"/>
                <a:ext cx="38775" cy="42325"/>
              </a:xfrm>
              <a:custGeom>
                <a:avLst/>
                <a:gdLst/>
                <a:ahLst/>
                <a:cxnLst/>
                <a:rect l="0" t="0" r="0" b="0"/>
                <a:pathLst>
                  <a:path w="1551" h="1693" extrusionOk="0">
                    <a:moveTo>
                      <a:pt x="493" y="1"/>
                    </a:moveTo>
                    <a:lnTo>
                      <a:pt x="282" y="71"/>
                    </a:lnTo>
                    <a:lnTo>
                      <a:pt x="141" y="142"/>
                    </a:lnTo>
                    <a:lnTo>
                      <a:pt x="71" y="283"/>
                    </a:lnTo>
                    <a:lnTo>
                      <a:pt x="0" y="635"/>
                    </a:lnTo>
                    <a:lnTo>
                      <a:pt x="0" y="988"/>
                    </a:lnTo>
                    <a:lnTo>
                      <a:pt x="141" y="1270"/>
                    </a:lnTo>
                    <a:lnTo>
                      <a:pt x="353" y="1552"/>
                    </a:lnTo>
                    <a:lnTo>
                      <a:pt x="564" y="1693"/>
                    </a:lnTo>
                    <a:lnTo>
                      <a:pt x="705" y="1693"/>
                    </a:lnTo>
                    <a:lnTo>
                      <a:pt x="775" y="1622"/>
                    </a:lnTo>
                    <a:lnTo>
                      <a:pt x="987" y="1481"/>
                    </a:lnTo>
                    <a:lnTo>
                      <a:pt x="1269" y="1199"/>
                    </a:lnTo>
                    <a:lnTo>
                      <a:pt x="1410" y="917"/>
                    </a:lnTo>
                    <a:lnTo>
                      <a:pt x="1551" y="635"/>
                    </a:lnTo>
                    <a:lnTo>
                      <a:pt x="1551" y="353"/>
                    </a:lnTo>
                    <a:lnTo>
                      <a:pt x="1410" y="142"/>
                    </a:lnTo>
                    <a:lnTo>
                      <a:pt x="1198" y="1"/>
                    </a:lnTo>
                    <a:close/>
                  </a:path>
                </a:pathLst>
              </a:custGeom>
              <a:solidFill>
                <a:srgbClr val="DDAC6C"/>
              </a:solidFill>
              <a:ln>
                <a:noFill/>
              </a:ln>
            </p:spPr>
            <p:txBody>
              <a:bodyPr wrap="square" lIns="91425" tIns="91425" rIns="91425" bIns="91425" anchor="ctr" anchorCtr="0">
                <a:noAutofit/>
              </a:bodyPr>
              <a:lstStyle/>
              <a:p>
                <a:pPr lvl="0">
                  <a:spcBef>
                    <a:spcPts val="0"/>
                  </a:spcBef>
                  <a:buNone/>
                </a:pPr>
                <a:endParaRPr/>
              </a:p>
            </p:txBody>
          </p:sp>
        </p:grpSp>
      </p:grpSp>
      <p:grpSp>
        <p:nvGrpSpPr>
          <p:cNvPr id="331" name="Shape 331"/>
          <p:cNvGrpSpPr/>
          <p:nvPr/>
        </p:nvGrpSpPr>
        <p:grpSpPr>
          <a:xfrm rot="-9319279">
            <a:off x="452001" y="791962"/>
            <a:ext cx="291914" cy="362696"/>
            <a:chOff x="4217025" y="773800"/>
            <a:chExt cx="290750" cy="361250"/>
          </a:xfrm>
        </p:grpSpPr>
        <p:sp>
          <p:nvSpPr>
            <p:cNvPr id="332" name="Shape 332"/>
            <p:cNvSpPr/>
            <p:nvPr/>
          </p:nvSpPr>
          <p:spPr>
            <a:xfrm>
              <a:off x="4231125" y="773800"/>
              <a:ext cx="56400" cy="135700"/>
            </a:xfrm>
            <a:custGeom>
              <a:avLst/>
              <a:gdLst/>
              <a:ahLst/>
              <a:cxnLst/>
              <a:rect l="0" t="0" r="0" b="0"/>
              <a:pathLst>
                <a:path w="2256" h="5428" extrusionOk="0">
                  <a:moveTo>
                    <a:pt x="423" y="1128"/>
                  </a:moveTo>
                  <a:lnTo>
                    <a:pt x="846" y="1762"/>
                  </a:lnTo>
                  <a:lnTo>
                    <a:pt x="1057" y="2397"/>
                  </a:lnTo>
                  <a:lnTo>
                    <a:pt x="1198" y="3102"/>
                  </a:lnTo>
                  <a:lnTo>
                    <a:pt x="1198" y="3806"/>
                  </a:lnTo>
                  <a:lnTo>
                    <a:pt x="987" y="3524"/>
                  </a:lnTo>
                  <a:lnTo>
                    <a:pt x="775" y="3243"/>
                  </a:lnTo>
                  <a:lnTo>
                    <a:pt x="634" y="2961"/>
                  </a:lnTo>
                  <a:lnTo>
                    <a:pt x="493" y="2608"/>
                  </a:lnTo>
                  <a:lnTo>
                    <a:pt x="423" y="1903"/>
                  </a:lnTo>
                  <a:lnTo>
                    <a:pt x="423" y="1128"/>
                  </a:lnTo>
                  <a:close/>
                  <a:moveTo>
                    <a:pt x="0" y="0"/>
                  </a:moveTo>
                  <a:lnTo>
                    <a:pt x="0" y="776"/>
                  </a:lnTo>
                  <a:lnTo>
                    <a:pt x="71" y="2467"/>
                  </a:lnTo>
                  <a:lnTo>
                    <a:pt x="212" y="3454"/>
                  </a:lnTo>
                  <a:lnTo>
                    <a:pt x="353" y="4300"/>
                  </a:lnTo>
                  <a:lnTo>
                    <a:pt x="493" y="4652"/>
                  </a:lnTo>
                  <a:lnTo>
                    <a:pt x="705" y="5005"/>
                  </a:lnTo>
                  <a:lnTo>
                    <a:pt x="916" y="5216"/>
                  </a:lnTo>
                  <a:lnTo>
                    <a:pt x="1128" y="5357"/>
                  </a:lnTo>
                  <a:lnTo>
                    <a:pt x="1480" y="5428"/>
                  </a:lnTo>
                  <a:lnTo>
                    <a:pt x="1762" y="5357"/>
                  </a:lnTo>
                  <a:lnTo>
                    <a:pt x="1974" y="5216"/>
                  </a:lnTo>
                  <a:lnTo>
                    <a:pt x="2115" y="4934"/>
                  </a:lnTo>
                  <a:lnTo>
                    <a:pt x="2185" y="4582"/>
                  </a:lnTo>
                  <a:lnTo>
                    <a:pt x="2256" y="4229"/>
                  </a:lnTo>
                  <a:lnTo>
                    <a:pt x="2185" y="3736"/>
                  </a:lnTo>
                  <a:lnTo>
                    <a:pt x="2115" y="3243"/>
                  </a:lnTo>
                  <a:lnTo>
                    <a:pt x="1974" y="2749"/>
                  </a:lnTo>
                  <a:lnTo>
                    <a:pt x="1833" y="2185"/>
                  </a:lnTo>
                  <a:lnTo>
                    <a:pt x="1621" y="1692"/>
                  </a:lnTo>
                  <a:lnTo>
                    <a:pt x="1339" y="1269"/>
                  </a:lnTo>
                  <a:lnTo>
                    <a:pt x="1057" y="846"/>
                  </a:lnTo>
                  <a:lnTo>
                    <a:pt x="705" y="423"/>
                  </a:lnTo>
                  <a:lnTo>
                    <a:pt x="353" y="141"/>
                  </a:lnTo>
                  <a:lnTo>
                    <a:pt x="0" y="0"/>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sp>
          <p:nvSpPr>
            <p:cNvPr id="333" name="Shape 333"/>
            <p:cNvSpPr/>
            <p:nvPr/>
          </p:nvSpPr>
          <p:spPr>
            <a:xfrm>
              <a:off x="4291025" y="858375"/>
              <a:ext cx="216750" cy="109275"/>
            </a:xfrm>
            <a:custGeom>
              <a:avLst/>
              <a:gdLst/>
              <a:ahLst/>
              <a:cxnLst/>
              <a:rect l="0" t="0" r="0" b="0"/>
              <a:pathLst>
                <a:path w="8670" h="4371" extrusionOk="0">
                  <a:moveTo>
                    <a:pt x="5851" y="1904"/>
                  </a:moveTo>
                  <a:lnTo>
                    <a:pt x="5075" y="2397"/>
                  </a:lnTo>
                  <a:lnTo>
                    <a:pt x="4300" y="2820"/>
                  </a:lnTo>
                  <a:lnTo>
                    <a:pt x="3525" y="3102"/>
                  </a:lnTo>
                  <a:lnTo>
                    <a:pt x="2749" y="3313"/>
                  </a:lnTo>
                  <a:lnTo>
                    <a:pt x="1199" y="3595"/>
                  </a:lnTo>
                  <a:lnTo>
                    <a:pt x="2326" y="3031"/>
                  </a:lnTo>
                  <a:lnTo>
                    <a:pt x="3454" y="2608"/>
                  </a:lnTo>
                  <a:lnTo>
                    <a:pt x="4652" y="2186"/>
                  </a:lnTo>
                  <a:lnTo>
                    <a:pt x="5851" y="1904"/>
                  </a:lnTo>
                  <a:close/>
                  <a:moveTo>
                    <a:pt x="8388" y="0"/>
                  </a:moveTo>
                  <a:lnTo>
                    <a:pt x="8177" y="141"/>
                  </a:lnTo>
                  <a:lnTo>
                    <a:pt x="7472" y="423"/>
                  </a:lnTo>
                  <a:lnTo>
                    <a:pt x="6344" y="776"/>
                  </a:lnTo>
                  <a:lnTo>
                    <a:pt x="3454" y="1833"/>
                  </a:lnTo>
                  <a:lnTo>
                    <a:pt x="2045" y="2397"/>
                  </a:lnTo>
                  <a:lnTo>
                    <a:pt x="1410" y="2679"/>
                  </a:lnTo>
                  <a:lnTo>
                    <a:pt x="846" y="2961"/>
                  </a:lnTo>
                  <a:lnTo>
                    <a:pt x="423" y="3243"/>
                  </a:lnTo>
                  <a:lnTo>
                    <a:pt x="141" y="3595"/>
                  </a:lnTo>
                  <a:lnTo>
                    <a:pt x="1" y="3877"/>
                  </a:lnTo>
                  <a:lnTo>
                    <a:pt x="1" y="4018"/>
                  </a:lnTo>
                  <a:lnTo>
                    <a:pt x="1" y="4159"/>
                  </a:lnTo>
                  <a:lnTo>
                    <a:pt x="71" y="4230"/>
                  </a:lnTo>
                  <a:lnTo>
                    <a:pt x="282" y="4300"/>
                  </a:lnTo>
                  <a:lnTo>
                    <a:pt x="776" y="4371"/>
                  </a:lnTo>
                  <a:lnTo>
                    <a:pt x="1481" y="4300"/>
                  </a:lnTo>
                  <a:lnTo>
                    <a:pt x="2256" y="4230"/>
                  </a:lnTo>
                  <a:lnTo>
                    <a:pt x="3807" y="3877"/>
                  </a:lnTo>
                  <a:lnTo>
                    <a:pt x="4793" y="3525"/>
                  </a:lnTo>
                  <a:lnTo>
                    <a:pt x="5498" y="3313"/>
                  </a:lnTo>
                  <a:lnTo>
                    <a:pt x="6203" y="2961"/>
                  </a:lnTo>
                  <a:lnTo>
                    <a:pt x="6908" y="2608"/>
                  </a:lnTo>
                  <a:lnTo>
                    <a:pt x="7542" y="2186"/>
                  </a:lnTo>
                  <a:lnTo>
                    <a:pt x="7895" y="1692"/>
                  </a:lnTo>
                  <a:lnTo>
                    <a:pt x="8459" y="776"/>
                  </a:lnTo>
                  <a:lnTo>
                    <a:pt x="8600" y="423"/>
                  </a:lnTo>
                  <a:lnTo>
                    <a:pt x="8670" y="141"/>
                  </a:lnTo>
                  <a:lnTo>
                    <a:pt x="8600" y="0"/>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sp>
          <p:nvSpPr>
            <p:cNvPr id="334" name="Shape 334"/>
            <p:cNvSpPr/>
            <p:nvPr/>
          </p:nvSpPr>
          <p:spPr>
            <a:xfrm>
              <a:off x="4217025" y="1004625"/>
              <a:ext cx="68750" cy="130425"/>
            </a:xfrm>
            <a:custGeom>
              <a:avLst/>
              <a:gdLst/>
              <a:ahLst/>
              <a:cxnLst/>
              <a:rect l="0" t="0" r="0" b="0"/>
              <a:pathLst>
                <a:path w="2750" h="5217" extrusionOk="0">
                  <a:moveTo>
                    <a:pt x="1974" y="1"/>
                  </a:moveTo>
                  <a:lnTo>
                    <a:pt x="2115" y="142"/>
                  </a:lnTo>
                  <a:lnTo>
                    <a:pt x="2044" y="565"/>
                  </a:lnTo>
                  <a:lnTo>
                    <a:pt x="1833" y="1551"/>
                  </a:lnTo>
                  <a:lnTo>
                    <a:pt x="1480" y="2679"/>
                  </a:lnTo>
                  <a:lnTo>
                    <a:pt x="1269" y="3172"/>
                  </a:lnTo>
                  <a:lnTo>
                    <a:pt x="1057" y="3525"/>
                  </a:lnTo>
                  <a:lnTo>
                    <a:pt x="987" y="2891"/>
                  </a:lnTo>
                  <a:lnTo>
                    <a:pt x="1057" y="1833"/>
                  </a:lnTo>
                  <a:lnTo>
                    <a:pt x="1128" y="1340"/>
                  </a:lnTo>
                  <a:lnTo>
                    <a:pt x="1269" y="847"/>
                  </a:lnTo>
                  <a:lnTo>
                    <a:pt x="1410" y="494"/>
                  </a:lnTo>
                  <a:lnTo>
                    <a:pt x="1551" y="424"/>
                  </a:lnTo>
                  <a:lnTo>
                    <a:pt x="1621" y="353"/>
                  </a:lnTo>
                  <a:lnTo>
                    <a:pt x="1621" y="353"/>
                  </a:lnTo>
                  <a:lnTo>
                    <a:pt x="1410" y="424"/>
                  </a:lnTo>
                  <a:lnTo>
                    <a:pt x="1198" y="565"/>
                  </a:lnTo>
                  <a:lnTo>
                    <a:pt x="987" y="847"/>
                  </a:lnTo>
                  <a:lnTo>
                    <a:pt x="776" y="1128"/>
                  </a:lnTo>
                  <a:lnTo>
                    <a:pt x="423" y="1763"/>
                  </a:lnTo>
                  <a:lnTo>
                    <a:pt x="141" y="2538"/>
                  </a:lnTo>
                  <a:lnTo>
                    <a:pt x="0" y="3313"/>
                  </a:lnTo>
                  <a:lnTo>
                    <a:pt x="0" y="4018"/>
                  </a:lnTo>
                  <a:lnTo>
                    <a:pt x="0" y="4371"/>
                  </a:lnTo>
                  <a:lnTo>
                    <a:pt x="71" y="4653"/>
                  </a:lnTo>
                  <a:lnTo>
                    <a:pt x="212" y="4864"/>
                  </a:lnTo>
                  <a:lnTo>
                    <a:pt x="353" y="5005"/>
                  </a:lnTo>
                  <a:lnTo>
                    <a:pt x="705" y="5146"/>
                  </a:lnTo>
                  <a:lnTo>
                    <a:pt x="987" y="5217"/>
                  </a:lnTo>
                  <a:lnTo>
                    <a:pt x="1269" y="5076"/>
                  </a:lnTo>
                  <a:lnTo>
                    <a:pt x="1551" y="4935"/>
                  </a:lnTo>
                  <a:lnTo>
                    <a:pt x="1833" y="4653"/>
                  </a:lnTo>
                  <a:lnTo>
                    <a:pt x="2044" y="4300"/>
                  </a:lnTo>
                  <a:lnTo>
                    <a:pt x="2326" y="3877"/>
                  </a:lnTo>
                  <a:lnTo>
                    <a:pt x="2467" y="3454"/>
                  </a:lnTo>
                  <a:lnTo>
                    <a:pt x="2608" y="2961"/>
                  </a:lnTo>
                  <a:lnTo>
                    <a:pt x="2749" y="2468"/>
                  </a:lnTo>
                  <a:lnTo>
                    <a:pt x="2749" y="1974"/>
                  </a:lnTo>
                  <a:lnTo>
                    <a:pt x="2749" y="1481"/>
                  </a:lnTo>
                  <a:lnTo>
                    <a:pt x="2679" y="1058"/>
                  </a:lnTo>
                  <a:lnTo>
                    <a:pt x="2538" y="635"/>
                  </a:lnTo>
                  <a:lnTo>
                    <a:pt x="2326" y="283"/>
                  </a:lnTo>
                  <a:lnTo>
                    <a:pt x="1974" y="1"/>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35"/>
        <p:cNvGrpSpPr/>
        <p:nvPr/>
      </p:nvGrpSpPr>
      <p:grpSpPr>
        <a:xfrm>
          <a:off x="0" y="0"/>
          <a:ext cx="0" cy="0"/>
          <a:chOff x="0" y="0"/>
          <a:chExt cx="0" cy="0"/>
        </a:xfrm>
      </p:grpSpPr>
      <p:sp>
        <p:nvSpPr>
          <p:cNvPr id="336" name="Shape 336"/>
          <p:cNvSpPr txBox="1">
            <a:spLocks noGrp="1"/>
          </p:cNvSpPr>
          <p:nvPr>
            <p:ph type="title"/>
          </p:nvPr>
        </p:nvSpPr>
        <p:spPr>
          <a:xfrm>
            <a:off x="628975" y="586975"/>
            <a:ext cx="6009600" cy="8574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37" name="Shape 337"/>
          <p:cNvSpPr txBox="1">
            <a:spLocks noGrp="1"/>
          </p:cNvSpPr>
          <p:nvPr>
            <p:ph type="body" idx="1"/>
          </p:nvPr>
        </p:nvSpPr>
        <p:spPr>
          <a:xfrm>
            <a:off x="628875" y="1581150"/>
            <a:ext cx="1937100" cy="2789700"/>
          </a:xfrm>
          <a:prstGeom prst="rect">
            <a:avLst/>
          </a:prstGeom>
        </p:spPr>
        <p:txBody>
          <a:bodyPr wrap="square" lIns="91425" tIns="91425" rIns="91425" bIns="91425" anchor="t" anchorCtr="0"/>
          <a:lstStyle>
            <a:lvl1pPr lvl="0" rtl="0">
              <a:spcBef>
                <a:spcPts val="0"/>
              </a:spcBef>
              <a:buSzPct val="77777"/>
              <a:defRPr sz="18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
        <p:nvSpPr>
          <p:cNvPr id="338" name="Shape 338"/>
          <p:cNvSpPr txBox="1">
            <a:spLocks noGrp="1"/>
          </p:cNvSpPr>
          <p:nvPr>
            <p:ph type="body" idx="2"/>
          </p:nvPr>
        </p:nvSpPr>
        <p:spPr>
          <a:xfrm>
            <a:off x="2665192" y="1581150"/>
            <a:ext cx="1937100" cy="2789700"/>
          </a:xfrm>
          <a:prstGeom prst="rect">
            <a:avLst/>
          </a:prstGeom>
        </p:spPr>
        <p:txBody>
          <a:bodyPr wrap="square" lIns="91425" tIns="91425" rIns="91425" bIns="91425" anchor="t" anchorCtr="0"/>
          <a:lstStyle>
            <a:lvl1pPr lvl="0" rtl="0">
              <a:spcBef>
                <a:spcPts val="0"/>
              </a:spcBef>
              <a:buSzPct val="77777"/>
              <a:defRPr sz="18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
        <p:nvSpPr>
          <p:cNvPr id="339" name="Shape 339"/>
          <p:cNvSpPr txBox="1">
            <a:spLocks noGrp="1"/>
          </p:cNvSpPr>
          <p:nvPr>
            <p:ph type="body" idx="3"/>
          </p:nvPr>
        </p:nvSpPr>
        <p:spPr>
          <a:xfrm>
            <a:off x="4701509" y="1581150"/>
            <a:ext cx="1937100" cy="2789700"/>
          </a:xfrm>
          <a:prstGeom prst="rect">
            <a:avLst/>
          </a:prstGeom>
        </p:spPr>
        <p:txBody>
          <a:bodyPr wrap="square" lIns="91425" tIns="91425" rIns="91425" bIns="91425" anchor="t" anchorCtr="0"/>
          <a:lstStyle>
            <a:lvl1pPr lvl="0" rtl="0">
              <a:spcBef>
                <a:spcPts val="0"/>
              </a:spcBef>
              <a:buSzPct val="77777"/>
              <a:defRPr sz="18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grpSp>
        <p:nvGrpSpPr>
          <p:cNvPr id="340" name="Shape 340"/>
          <p:cNvGrpSpPr/>
          <p:nvPr/>
        </p:nvGrpSpPr>
        <p:grpSpPr>
          <a:xfrm>
            <a:off x="7108241" y="-58105"/>
            <a:ext cx="1401157" cy="5259705"/>
            <a:chOff x="818425" y="238125"/>
            <a:chExt cx="1395575" cy="5238750"/>
          </a:xfrm>
        </p:grpSpPr>
        <p:sp>
          <p:nvSpPr>
            <p:cNvPr id="341" name="Shape 341"/>
            <p:cNvSpPr/>
            <p:nvPr/>
          </p:nvSpPr>
          <p:spPr>
            <a:xfrm>
              <a:off x="1253650" y="245150"/>
              <a:ext cx="731300" cy="1178875"/>
            </a:xfrm>
            <a:custGeom>
              <a:avLst/>
              <a:gdLst/>
              <a:ahLst/>
              <a:cxnLst/>
              <a:rect l="0" t="0" r="0" b="0"/>
              <a:pathLst>
                <a:path w="29252" h="47155" extrusionOk="0">
                  <a:moveTo>
                    <a:pt x="17692" y="8600"/>
                  </a:moveTo>
                  <a:lnTo>
                    <a:pt x="14872" y="9305"/>
                  </a:lnTo>
                  <a:lnTo>
                    <a:pt x="11771" y="10080"/>
                  </a:lnTo>
                  <a:lnTo>
                    <a:pt x="8811" y="10856"/>
                  </a:lnTo>
                  <a:lnTo>
                    <a:pt x="7542" y="11278"/>
                  </a:lnTo>
                  <a:lnTo>
                    <a:pt x="6485" y="11631"/>
                  </a:lnTo>
                  <a:lnTo>
                    <a:pt x="9234" y="10503"/>
                  </a:lnTo>
                  <a:lnTo>
                    <a:pt x="10573" y="10010"/>
                  </a:lnTo>
                  <a:lnTo>
                    <a:pt x="11983" y="9587"/>
                  </a:lnTo>
                  <a:lnTo>
                    <a:pt x="13392" y="9164"/>
                  </a:lnTo>
                  <a:lnTo>
                    <a:pt x="14802" y="8882"/>
                  </a:lnTo>
                  <a:lnTo>
                    <a:pt x="16282" y="8671"/>
                  </a:lnTo>
                  <a:lnTo>
                    <a:pt x="17692" y="8600"/>
                  </a:lnTo>
                  <a:close/>
                  <a:moveTo>
                    <a:pt x="20652" y="3102"/>
                  </a:moveTo>
                  <a:lnTo>
                    <a:pt x="20934" y="3173"/>
                  </a:lnTo>
                  <a:lnTo>
                    <a:pt x="21709" y="3455"/>
                  </a:lnTo>
                  <a:lnTo>
                    <a:pt x="22414" y="3807"/>
                  </a:lnTo>
                  <a:lnTo>
                    <a:pt x="23049" y="4160"/>
                  </a:lnTo>
                  <a:lnTo>
                    <a:pt x="23683" y="4582"/>
                  </a:lnTo>
                  <a:lnTo>
                    <a:pt x="24247" y="5076"/>
                  </a:lnTo>
                  <a:lnTo>
                    <a:pt x="24740" y="5569"/>
                  </a:lnTo>
                  <a:lnTo>
                    <a:pt x="25234" y="6133"/>
                  </a:lnTo>
                  <a:lnTo>
                    <a:pt x="25656" y="6697"/>
                  </a:lnTo>
                  <a:lnTo>
                    <a:pt x="26079" y="7331"/>
                  </a:lnTo>
                  <a:lnTo>
                    <a:pt x="26432" y="7966"/>
                  </a:lnTo>
                  <a:lnTo>
                    <a:pt x="26714" y="8671"/>
                  </a:lnTo>
                  <a:lnTo>
                    <a:pt x="26996" y="9305"/>
                  </a:lnTo>
                  <a:lnTo>
                    <a:pt x="27278" y="10080"/>
                  </a:lnTo>
                  <a:lnTo>
                    <a:pt x="27489" y="10856"/>
                  </a:lnTo>
                  <a:lnTo>
                    <a:pt x="27771" y="12406"/>
                  </a:lnTo>
                  <a:lnTo>
                    <a:pt x="27348" y="11631"/>
                  </a:lnTo>
                  <a:lnTo>
                    <a:pt x="26996" y="10856"/>
                  </a:lnTo>
                  <a:lnTo>
                    <a:pt x="26502" y="10151"/>
                  </a:lnTo>
                  <a:lnTo>
                    <a:pt x="26009" y="9516"/>
                  </a:lnTo>
                  <a:lnTo>
                    <a:pt x="25022" y="8177"/>
                  </a:lnTo>
                  <a:lnTo>
                    <a:pt x="23894" y="6908"/>
                  </a:lnTo>
                  <a:lnTo>
                    <a:pt x="22837" y="5851"/>
                  </a:lnTo>
                  <a:lnTo>
                    <a:pt x="21850" y="4723"/>
                  </a:lnTo>
                  <a:lnTo>
                    <a:pt x="21427" y="4300"/>
                  </a:lnTo>
                  <a:lnTo>
                    <a:pt x="20864" y="3666"/>
                  </a:lnTo>
                  <a:lnTo>
                    <a:pt x="20652" y="3384"/>
                  </a:lnTo>
                  <a:lnTo>
                    <a:pt x="20511" y="3173"/>
                  </a:lnTo>
                  <a:lnTo>
                    <a:pt x="20582" y="3102"/>
                  </a:lnTo>
                  <a:close/>
                  <a:moveTo>
                    <a:pt x="18185" y="9516"/>
                  </a:moveTo>
                  <a:lnTo>
                    <a:pt x="17480" y="10151"/>
                  </a:lnTo>
                  <a:lnTo>
                    <a:pt x="16776" y="10715"/>
                  </a:lnTo>
                  <a:lnTo>
                    <a:pt x="15930" y="11208"/>
                  </a:lnTo>
                  <a:lnTo>
                    <a:pt x="15084" y="11560"/>
                  </a:lnTo>
                  <a:lnTo>
                    <a:pt x="14238" y="11913"/>
                  </a:lnTo>
                  <a:lnTo>
                    <a:pt x="13322" y="12124"/>
                  </a:lnTo>
                  <a:lnTo>
                    <a:pt x="12406" y="12336"/>
                  </a:lnTo>
                  <a:lnTo>
                    <a:pt x="11489" y="12477"/>
                  </a:lnTo>
                  <a:lnTo>
                    <a:pt x="9586" y="12688"/>
                  </a:lnTo>
                  <a:lnTo>
                    <a:pt x="7754" y="12759"/>
                  </a:lnTo>
                  <a:lnTo>
                    <a:pt x="5851" y="12759"/>
                  </a:lnTo>
                  <a:lnTo>
                    <a:pt x="4018" y="12829"/>
                  </a:lnTo>
                  <a:lnTo>
                    <a:pt x="4582" y="12547"/>
                  </a:lnTo>
                  <a:lnTo>
                    <a:pt x="5287" y="12336"/>
                  </a:lnTo>
                  <a:lnTo>
                    <a:pt x="6062" y="12195"/>
                  </a:lnTo>
                  <a:lnTo>
                    <a:pt x="6978" y="12054"/>
                  </a:lnTo>
                  <a:lnTo>
                    <a:pt x="8670" y="11913"/>
                  </a:lnTo>
                  <a:lnTo>
                    <a:pt x="9445" y="11842"/>
                  </a:lnTo>
                  <a:lnTo>
                    <a:pt x="10150" y="11701"/>
                  </a:lnTo>
                  <a:lnTo>
                    <a:pt x="12124" y="11278"/>
                  </a:lnTo>
                  <a:lnTo>
                    <a:pt x="14168" y="10715"/>
                  </a:lnTo>
                  <a:lnTo>
                    <a:pt x="16212" y="10151"/>
                  </a:lnTo>
                  <a:lnTo>
                    <a:pt x="18185" y="9516"/>
                  </a:lnTo>
                  <a:close/>
                  <a:moveTo>
                    <a:pt x="20511" y="3948"/>
                  </a:moveTo>
                  <a:lnTo>
                    <a:pt x="20864" y="4512"/>
                  </a:lnTo>
                  <a:lnTo>
                    <a:pt x="21216" y="5146"/>
                  </a:lnTo>
                  <a:lnTo>
                    <a:pt x="22062" y="6204"/>
                  </a:lnTo>
                  <a:lnTo>
                    <a:pt x="23824" y="8248"/>
                  </a:lnTo>
                  <a:lnTo>
                    <a:pt x="24881" y="9587"/>
                  </a:lnTo>
                  <a:lnTo>
                    <a:pt x="25797" y="10996"/>
                  </a:lnTo>
                  <a:lnTo>
                    <a:pt x="26220" y="11701"/>
                  </a:lnTo>
                  <a:lnTo>
                    <a:pt x="26573" y="12477"/>
                  </a:lnTo>
                  <a:lnTo>
                    <a:pt x="26925" y="13252"/>
                  </a:lnTo>
                  <a:lnTo>
                    <a:pt x="27207" y="14027"/>
                  </a:lnTo>
                  <a:lnTo>
                    <a:pt x="25022" y="11701"/>
                  </a:lnTo>
                  <a:lnTo>
                    <a:pt x="24035" y="10574"/>
                  </a:lnTo>
                  <a:lnTo>
                    <a:pt x="23119" y="9375"/>
                  </a:lnTo>
                  <a:lnTo>
                    <a:pt x="22344" y="8177"/>
                  </a:lnTo>
                  <a:lnTo>
                    <a:pt x="21568" y="6908"/>
                  </a:lnTo>
                  <a:lnTo>
                    <a:pt x="21286" y="6204"/>
                  </a:lnTo>
                  <a:lnTo>
                    <a:pt x="21005" y="5499"/>
                  </a:lnTo>
                  <a:lnTo>
                    <a:pt x="20723" y="4723"/>
                  </a:lnTo>
                  <a:lnTo>
                    <a:pt x="20511" y="3948"/>
                  </a:lnTo>
                  <a:close/>
                  <a:moveTo>
                    <a:pt x="12194" y="25657"/>
                  </a:moveTo>
                  <a:lnTo>
                    <a:pt x="9375" y="26855"/>
                  </a:lnTo>
                  <a:lnTo>
                    <a:pt x="6485" y="28195"/>
                  </a:lnTo>
                  <a:lnTo>
                    <a:pt x="4441" y="29181"/>
                  </a:lnTo>
                  <a:lnTo>
                    <a:pt x="2467" y="30098"/>
                  </a:lnTo>
                  <a:lnTo>
                    <a:pt x="3525" y="29252"/>
                  </a:lnTo>
                  <a:lnTo>
                    <a:pt x="4582" y="28406"/>
                  </a:lnTo>
                  <a:lnTo>
                    <a:pt x="5780" y="27701"/>
                  </a:lnTo>
                  <a:lnTo>
                    <a:pt x="6978" y="26996"/>
                  </a:lnTo>
                  <a:lnTo>
                    <a:pt x="8177" y="26503"/>
                  </a:lnTo>
                  <a:lnTo>
                    <a:pt x="9516" y="26080"/>
                  </a:lnTo>
                  <a:lnTo>
                    <a:pt x="10855" y="25798"/>
                  </a:lnTo>
                  <a:lnTo>
                    <a:pt x="12194" y="25657"/>
                  </a:lnTo>
                  <a:close/>
                  <a:moveTo>
                    <a:pt x="12194" y="26855"/>
                  </a:moveTo>
                  <a:lnTo>
                    <a:pt x="11207" y="27701"/>
                  </a:lnTo>
                  <a:lnTo>
                    <a:pt x="10221" y="28477"/>
                  </a:lnTo>
                  <a:lnTo>
                    <a:pt x="9234" y="29181"/>
                  </a:lnTo>
                  <a:lnTo>
                    <a:pt x="8106" y="29816"/>
                  </a:lnTo>
                  <a:lnTo>
                    <a:pt x="7260" y="30239"/>
                  </a:lnTo>
                  <a:lnTo>
                    <a:pt x="6414" y="30591"/>
                  </a:lnTo>
                  <a:lnTo>
                    <a:pt x="5498" y="30873"/>
                  </a:lnTo>
                  <a:lnTo>
                    <a:pt x="4582" y="31155"/>
                  </a:lnTo>
                  <a:lnTo>
                    <a:pt x="3666" y="31296"/>
                  </a:lnTo>
                  <a:lnTo>
                    <a:pt x="2679" y="31437"/>
                  </a:lnTo>
                  <a:lnTo>
                    <a:pt x="1763" y="31578"/>
                  </a:lnTo>
                  <a:lnTo>
                    <a:pt x="846" y="31578"/>
                  </a:lnTo>
                  <a:lnTo>
                    <a:pt x="1269" y="31296"/>
                  </a:lnTo>
                  <a:lnTo>
                    <a:pt x="1833" y="31014"/>
                  </a:lnTo>
                  <a:lnTo>
                    <a:pt x="3172" y="30521"/>
                  </a:lnTo>
                  <a:lnTo>
                    <a:pt x="4652" y="30027"/>
                  </a:lnTo>
                  <a:lnTo>
                    <a:pt x="5780" y="29675"/>
                  </a:lnTo>
                  <a:lnTo>
                    <a:pt x="9022" y="28265"/>
                  </a:lnTo>
                  <a:lnTo>
                    <a:pt x="12194" y="26855"/>
                  </a:lnTo>
                  <a:close/>
                  <a:moveTo>
                    <a:pt x="17762" y="20300"/>
                  </a:moveTo>
                  <a:lnTo>
                    <a:pt x="18608" y="21851"/>
                  </a:lnTo>
                  <a:lnTo>
                    <a:pt x="19383" y="23402"/>
                  </a:lnTo>
                  <a:lnTo>
                    <a:pt x="20018" y="25023"/>
                  </a:lnTo>
                  <a:lnTo>
                    <a:pt x="20652" y="26644"/>
                  </a:lnTo>
                  <a:lnTo>
                    <a:pt x="21780" y="29886"/>
                  </a:lnTo>
                  <a:lnTo>
                    <a:pt x="22485" y="31507"/>
                  </a:lnTo>
                  <a:lnTo>
                    <a:pt x="23190" y="33129"/>
                  </a:lnTo>
                  <a:lnTo>
                    <a:pt x="22414" y="32565"/>
                  </a:lnTo>
                  <a:lnTo>
                    <a:pt x="21639" y="31930"/>
                  </a:lnTo>
                  <a:lnTo>
                    <a:pt x="21005" y="31296"/>
                  </a:lnTo>
                  <a:lnTo>
                    <a:pt x="20370" y="30662"/>
                  </a:lnTo>
                  <a:lnTo>
                    <a:pt x="19806" y="29957"/>
                  </a:lnTo>
                  <a:lnTo>
                    <a:pt x="19313" y="29322"/>
                  </a:lnTo>
                  <a:lnTo>
                    <a:pt x="18890" y="28547"/>
                  </a:lnTo>
                  <a:lnTo>
                    <a:pt x="18467" y="27842"/>
                  </a:lnTo>
                  <a:lnTo>
                    <a:pt x="18115" y="26996"/>
                  </a:lnTo>
                  <a:lnTo>
                    <a:pt x="17833" y="26221"/>
                  </a:lnTo>
                  <a:lnTo>
                    <a:pt x="17621" y="25375"/>
                  </a:lnTo>
                  <a:lnTo>
                    <a:pt x="17480" y="24529"/>
                  </a:lnTo>
                  <a:lnTo>
                    <a:pt x="17410" y="23613"/>
                  </a:lnTo>
                  <a:lnTo>
                    <a:pt x="17339" y="22697"/>
                  </a:lnTo>
                  <a:lnTo>
                    <a:pt x="17339" y="21710"/>
                  </a:lnTo>
                  <a:lnTo>
                    <a:pt x="17480" y="20723"/>
                  </a:lnTo>
                  <a:lnTo>
                    <a:pt x="17480" y="21569"/>
                  </a:lnTo>
                  <a:lnTo>
                    <a:pt x="17480" y="22415"/>
                  </a:lnTo>
                  <a:lnTo>
                    <a:pt x="17551" y="23190"/>
                  </a:lnTo>
                  <a:lnTo>
                    <a:pt x="17692" y="24036"/>
                  </a:lnTo>
                  <a:lnTo>
                    <a:pt x="18115" y="25587"/>
                  </a:lnTo>
                  <a:lnTo>
                    <a:pt x="18608" y="27137"/>
                  </a:lnTo>
                  <a:lnTo>
                    <a:pt x="19172" y="28618"/>
                  </a:lnTo>
                  <a:lnTo>
                    <a:pt x="19524" y="29393"/>
                  </a:lnTo>
                  <a:lnTo>
                    <a:pt x="19736" y="29675"/>
                  </a:lnTo>
                  <a:lnTo>
                    <a:pt x="19877" y="29745"/>
                  </a:lnTo>
                  <a:lnTo>
                    <a:pt x="20159" y="29816"/>
                  </a:lnTo>
                  <a:lnTo>
                    <a:pt x="20511" y="29886"/>
                  </a:lnTo>
                  <a:lnTo>
                    <a:pt x="20652" y="29886"/>
                  </a:lnTo>
                  <a:lnTo>
                    <a:pt x="20723" y="29745"/>
                  </a:lnTo>
                  <a:lnTo>
                    <a:pt x="20793" y="29604"/>
                  </a:lnTo>
                  <a:lnTo>
                    <a:pt x="20723" y="29393"/>
                  </a:lnTo>
                  <a:lnTo>
                    <a:pt x="19806" y="27137"/>
                  </a:lnTo>
                  <a:lnTo>
                    <a:pt x="19031" y="24882"/>
                  </a:lnTo>
                  <a:lnTo>
                    <a:pt x="18397" y="22626"/>
                  </a:lnTo>
                  <a:lnTo>
                    <a:pt x="17762" y="20300"/>
                  </a:lnTo>
                  <a:close/>
                  <a:moveTo>
                    <a:pt x="10503" y="36723"/>
                  </a:moveTo>
                  <a:lnTo>
                    <a:pt x="10080" y="37569"/>
                  </a:lnTo>
                  <a:lnTo>
                    <a:pt x="9516" y="38697"/>
                  </a:lnTo>
                  <a:lnTo>
                    <a:pt x="9304" y="39261"/>
                  </a:lnTo>
                  <a:lnTo>
                    <a:pt x="9163" y="39825"/>
                  </a:lnTo>
                  <a:lnTo>
                    <a:pt x="9093" y="40036"/>
                  </a:lnTo>
                  <a:lnTo>
                    <a:pt x="9163" y="40248"/>
                  </a:lnTo>
                  <a:lnTo>
                    <a:pt x="9234" y="40388"/>
                  </a:lnTo>
                  <a:lnTo>
                    <a:pt x="9304" y="40529"/>
                  </a:lnTo>
                  <a:lnTo>
                    <a:pt x="9516" y="40600"/>
                  </a:lnTo>
                  <a:lnTo>
                    <a:pt x="9657" y="40529"/>
                  </a:lnTo>
                  <a:lnTo>
                    <a:pt x="9868" y="40459"/>
                  </a:lnTo>
                  <a:lnTo>
                    <a:pt x="10009" y="40248"/>
                  </a:lnTo>
                  <a:lnTo>
                    <a:pt x="10362" y="39754"/>
                  </a:lnTo>
                  <a:lnTo>
                    <a:pt x="10714" y="39120"/>
                  </a:lnTo>
                  <a:lnTo>
                    <a:pt x="11278" y="37851"/>
                  </a:lnTo>
                  <a:lnTo>
                    <a:pt x="11630" y="37005"/>
                  </a:lnTo>
                  <a:lnTo>
                    <a:pt x="12053" y="37569"/>
                  </a:lnTo>
                  <a:lnTo>
                    <a:pt x="12406" y="38274"/>
                  </a:lnTo>
                  <a:lnTo>
                    <a:pt x="12547" y="38626"/>
                  </a:lnTo>
                  <a:lnTo>
                    <a:pt x="12617" y="38979"/>
                  </a:lnTo>
                  <a:lnTo>
                    <a:pt x="12617" y="39331"/>
                  </a:lnTo>
                  <a:lnTo>
                    <a:pt x="12617" y="39684"/>
                  </a:lnTo>
                  <a:lnTo>
                    <a:pt x="12476" y="40248"/>
                  </a:lnTo>
                  <a:lnTo>
                    <a:pt x="12265" y="40741"/>
                  </a:lnTo>
                  <a:lnTo>
                    <a:pt x="11983" y="41305"/>
                  </a:lnTo>
                  <a:lnTo>
                    <a:pt x="11630" y="41869"/>
                  </a:lnTo>
                  <a:lnTo>
                    <a:pt x="11207" y="42433"/>
                  </a:lnTo>
                  <a:lnTo>
                    <a:pt x="10714" y="42996"/>
                  </a:lnTo>
                  <a:lnTo>
                    <a:pt x="9657" y="44054"/>
                  </a:lnTo>
                  <a:lnTo>
                    <a:pt x="8458" y="45040"/>
                  </a:lnTo>
                  <a:lnTo>
                    <a:pt x="7824" y="45463"/>
                  </a:lnTo>
                  <a:lnTo>
                    <a:pt x="7260" y="45816"/>
                  </a:lnTo>
                  <a:lnTo>
                    <a:pt x="6626" y="46098"/>
                  </a:lnTo>
                  <a:lnTo>
                    <a:pt x="6062" y="46380"/>
                  </a:lnTo>
                  <a:lnTo>
                    <a:pt x="5498" y="46521"/>
                  </a:lnTo>
                  <a:lnTo>
                    <a:pt x="5005" y="46591"/>
                  </a:lnTo>
                  <a:lnTo>
                    <a:pt x="5287" y="45181"/>
                  </a:lnTo>
                  <a:lnTo>
                    <a:pt x="5639" y="43772"/>
                  </a:lnTo>
                  <a:lnTo>
                    <a:pt x="6062" y="42292"/>
                  </a:lnTo>
                  <a:lnTo>
                    <a:pt x="6626" y="40952"/>
                  </a:lnTo>
                  <a:lnTo>
                    <a:pt x="6978" y="40248"/>
                  </a:lnTo>
                  <a:lnTo>
                    <a:pt x="7331" y="39613"/>
                  </a:lnTo>
                  <a:lnTo>
                    <a:pt x="7754" y="39049"/>
                  </a:lnTo>
                  <a:lnTo>
                    <a:pt x="8177" y="38485"/>
                  </a:lnTo>
                  <a:lnTo>
                    <a:pt x="8670" y="37992"/>
                  </a:lnTo>
                  <a:lnTo>
                    <a:pt x="9234" y="37499"/>
                  </a:lnTo>
                  <a:lnTo>
                    <a:pt x="9868" y="37076"/>
                  </a:lnTo>
                  <a:lnTo>
                    <a:pt x="10503" y="36723"/>
                  </a:lnTo>
                  <a:close/>
                  <a:moveTo>
                    <a:pt x="19947" y="1"/>
                  </a:moveTo>
                  <a:lnTo>
                    <a:pt x="19877" y="706"/>
                  </a:lnTo>
                  <a:lnTo>
                    <a:pt x="19806" y="1552"/>
                  </a:lnTo>
                  <a:lnTo>
                    <a:pt x="19665" y="3455"/>
                  </a:lnTo>
                  <a:lnTo>
                    <a:pt x="19595" y="4441"/>
                  </a:lnTo>
                  <a:lnTo>
                    <a:pt x="19454" y="5358"/>
                  </a:lnTo>
                  <a:lnTo>
                    <a:pt x="19242" y="6133"/>
                  </a:lnTo>
                  <a:lnTo>
                    <a:pt x="19102" y="6485"/>
                  </a:lnTo>
                  <a:lnTo>
                    <a:pt x="18961" y="6767"/>
                  </a:lnTo>
                  <a:lnTo>
                    <a:pt x="18679" y="7120"/>
                  </a:lnTo>
                  <a:lnTo>
                    <a:pt x="18397" y="7331"/>
                  </a:lnTo>
                  <a:lnTo>
                    <a:pt x="18115" y="7472"/>
                  </a:lnTo>
                  <a:lnTo>
                    <a:pt x="17833" y="7543"/>
                  </a:lnTo>
                  <a:lnTo>
                    <a:pt x="16071" y="7543"/>
                  </a:lnTo>
                  <a:lnTo>
                    <a:pt x="15225" y="7613"/>
                  </a:lnTo>
                  <a:lnTo>
                    <a:pt x="14379" y="7754"/>
                  </a:lnTo>
                  <a:lnTo>
                    <a:pt x="12687" y="8177"/>
                  </a:lnTo>
                  <a:lnTo>
                    <a:pt x="10362" y="8882"/>
                  </a:lnTo>
                  <a:lnTo>
                    <a:pt x="8881" y="9305"/>
                  </a:lnTo>
                  <a:lnTo>
                    <a:pt x="7472" y="9869"/>
                  </a:lnTo>
                  <a:lnTo>
                    <a:pt x="6062" y="10503"/>
                  </a:lnTo>
                  <a:lnTo>
                    <a:pt x="5357" y="10856"/>
                  </a:lnTo>
                  <a:lnTo>
                    <a:pt x="4793" y="11208"/>
                  </a:lnTo>
                  <a:lnTo>
                    <a:pt x="4229" y="11631"/>
                  </a:lnTo>
                  <a:lnTo>
                    <a:pt x="3736" y="12054"/>
                  </a:lnTo>
                  <a:lnTo>
                    <a:pt x="3313" y="12477"/>
                  </a:lnTo>
                  <a:lnTo>
                    <a:pt x="3031" y="12900"/>
                  </a:lnTo>
                  <a:lnTo>
                    <a:pt x="2820" y="12970"/>
                  </a:lnTo>
                  <a:lnTo>
                    <a:pt x="2749" y="13182"/>
                  </a:lnTo>
                  <a:lnTo>
                    <a:pt x="2820" y="13675"/>
                  </a:lnTo>
                  <a:lnTo>
                    <a:pt x="3031" y="13604"/>
                  </a:lnTo>
                  <a:lnTo>
                    <a:pt x="5921" y="13604"/>
                  </a:lnTo>
                  <a:lnTo>
                    <a:pt x="9586" y="13675"/>
                  </a:lnTo>
                  <a:lnTo>
                    <a:pt x="10714" y="13604"/>
                  </a:lnTo>
                  <a:lnTo>
                    <a:pt x="11912" y="13463"/>
                  </a:lnTo>
                  <a:lnTo>
                    <a:pt x="13110" y="13252"/>
                  </a:lnTo>
                  <a:lnTo>
                    <a:pt x="14238" y="12970"/>
                  </a:lnTo>
                  <a:lnTo>
                    <a:pt x="15366" y="12618"/>
                  </a:lnTo>
                  <a:lnTo>
                    <a:pt x="16494" y="12124"/>
                  </a:lnTo>
                  <a:lnTo>
                    <a:pt x="17480" y="11490"/>
                  </a:lnTo>
                  <a:lnTo>
                    <a:pt x="17974" y="11137"/>
                  </a:lnTo>
                  <a:lnTo>
                    <a:pt x="18397" y="10785"/>
                  </a:lnTo>
                  <a:lnTo>
                    <a:pt x="17974" y="14098"/>
                  </a:lnTo>
                  <a:lnTo>
                    <a:pt x="17621" y="16212"/>
                  </a:lnTo>
                  <a:lnTo>
                    <a:pt x="17269" y="18327"/>
                  </a:lnTo>
                  <a:lnTo>
                    <a:pt x="16776" y="20441"/>
                  </a:lnTo>
                  <a:lnTo>
                    <a:pt x="16494" y="21428"/>
                  </a:lnTo>
                  <a:lnTo>
                    <a:pt x="16212" y="22274"/>
                  </a:lnTo>
                  <a:lnTo>
                    <a:pt x="15859" y="23120"/>
                  </a:lnTo>
                  <a:lnTo>
                    <a:pt x="15436" y="23825"/>
                  </a:lnTo>
                  <a:lnTo>
                    <a:pt x="15013" y="24389"/>
                  </a:lnTo>
                  <a:lnTo>
                    <a:pt x="14591" y="24811"/>
                  </a:lnTo>
                  <a:lnTo>
                    <a:pt x="14309" y="24952"/>
                  </a:lnTo>
                  <a:lnTo>
                    <a:pt x="14027" y="25093"/>
                  </a:lnTo>
                  <a:lnTo>
                    <a:pt x="13322" y="25234"/>
                  </a:lnTo>
                  <a:lnTo>
                    <a:pt x="12617" y="25305"/>
                  </a:lnTo>
                  <a:lnTo>
                    <a:pt x="10150" y="25305"/>
                  </a:lnTo>
                  <a:lnTo>
                    <a:pt x="9375" y="25375"/>
                  </a:lnTo>
                  <a:lnTo>
                    <a:pt x="8670" y="25516"/>
                  </a:lnTo>
                  <a:lnTo>
                    <a:pt x="7824" y="25798"/>
                  </a:lnTo>
                  <a:lnTo>
                    <a:pt x="6978" y="26151"/>
                  </a:lnTo>
                  <a:lnTo>
                    <a:pt x="6203" y="26503"/>
                  </a:lnTo>
                  <a:lnTo>
                    <a:pt x="5428" y="26926"/>
                  </a:lnTo>
                  <a:lnTo>
                    <a:pt x="4652" y="27349"/>
                  </a:lnTo>
                  <a:lnTo>
                    <a:pt x="3948" y="27842"/>
                  </a:lnTo>
                  <a:lnTo>
                    <a:pt x="2538" y="28970"/>
                  </a:lnTo>
                  <a:lnTo>
                    <a:pt x="1481" y="29816"/>
                  </a:lnTo>
                  <a:lnTo>
                    <a:pt x="705" y="30521"/>
                  </a:lnTo>
                  <a:lnTo>
                    <a:pt x="212" y="31085"/>
                  </a:lnTo>
                  <a:lnTo>
                    <a:pt x="71" y="31366"/>
                  </a:lnTo>
                  <a:lnTo>
                    <a:pt x="0" y="31507"/>
                  </a:lnTo>
                  <a:lnTo>
                    <a:pt x="0" y="31648"/>
                  </a:lnTo>
                  <a:lnTo>
                    <a:pt x="141" y="31789"/>
                  </a:lnTo>
                  <a:lnTo>
                    <a:pt x="353" y="31930"/>
                  </a:lnTo>
                  <a:lnTo>
                    <a:pt x="635" y="32001"/>
                  </a:lnTo>
                  <a:lnTo>
                    <a:pt x="1622" y="32071"/>
                  </a:lnTo>
                  <a:lnTo>
                    <a:pt x="2961" y="32001"/>
                  </a:lnTo>
                  <a:lnTo>
                    <a:pt x="3807" y="31930"/>
                  </a:lnTo>
                  <a:lnTo>
                    <a:pt x="4652" y="31860"/>
                  </a:lnTo>
                  <a:lnTo>
                    <a:pt x="5498" y="31648"/>
                  </a:lnTo>
                  <a:lnTo>
                    <a:pt x="6273" y="31437"/>
                  </a:lnTo>
                  <a:lnTo>
                    <a:pt x="7049" y="31226"/>
                  </a:lnTo>
                  <a:lnTo>
                    <a:pt x="7824" y="30873"/>
                  </a:lnTo>
                  <a:lnTo>
                    <a:pt x="9304" y="30168"/>
                  </a:lnTo>
                  <a:lnTo>
                    <a:pt x="10784" y="29322"/>
                  </a:lnTo>
                  <a:lnTo>
                    <a:pt x="12124" y="28336"/>
                  </a:lnTo>
                  <a:lnTo>
                    <a:pt x="13392" y="27278"/>
                  </a:lnTo>
                  <a:lnTo>
                    <a:pt x="14661" y="26151"/>
                  </a:lnTo>
                  <a:lnTo>
                    <a:pt x="13956" y="28265"/>
                  </a:lnTo>
                  <a:lnTo>
                    <a:pt x="13322" y="30450"/>
                  </a:lnTo>
                  <a:lnTo>
                    <a:pt x="12899" y="31507"/>
                  </a:lnTo>
                  <a:lnTo>
                    <a:pt x="12476" y="32565"/>
                  </a:lnTo>
                  <a:lnTo>
                    <a:pt x="12053" y="33551"/>
                  </a:lnTo>
                  <a:lnTo>
                    <a:pt x="11489" y="34468"/>
                  </a:lnTo>
                  <a:lnTo>
                    <a:pt x="11137" y="35032"/>
                  </a:lnTo>
                  <a:lnTo>
                    <a:pt x="10714" y="35455"/>
                  </a:lnTo>
                  <a:lnTo>
                    <a:pt x="10221" y="35877"/>
                  </a:lnTo>
                  <a:lnTo>
                    <a:pt x="9727" y="36159"/>
                  </a:lnTo>
                  <a:lnTo>
                    <a:pt x="8740" y="36864"/>
                  </a:lnTo>
                  <a:lnTo>
                    <a:pt x="8247" y="37287"/>
                  </a:lnTo>
                  <a:lnTo>
                    <a:pt x="7683" y="37781"/>
                  </a:lnTo>
                  <a:lnTo>
                    <a:pt x="7331" y="38133"/>
                  </a:lnTo>
                  <a:lnTo>
                    <a:pt x="6978" y="38697"/>
                  </a:lnTo>
                  <a:lnTo>
                    <a:pt x="6133" y="40107"/>
                  </a:lnTo>
                  <a:lnTo>
                    <a:pt x="5216" y="41798"/>
                  </a:lnTo>
                  <a:lnTo>
                    <a:pt x="4864" y="42644"/>
                  </a:lnTo>
                  <a:lnTo>
                    <a:pt x="4511" y="43490"/>
                  </a:lnTo>
                  <a:lnTo>
                    <a:pt x="4300" y="44336"/>
                  </a:lnTo>
                  <a:lnTo>
                    <a:pt x="4159" y="45111"/>
                  </a:lnTo>
                  <a:lnTo>
                    <a:pt x="4159" y="45816"/>
                  </a:lnTo>
                  <a:lnTo>
                    <a:pt x="4159" y="46098"/>
                  </a:lnTo>
                  <a:lnTo>
                    <a:pt x="4229" y="46380"/>
                  </a:lnTo>
                  <a:lnTo>
                    <a:pt x="4370" y="46591"/>
                  </a:lnTo>
                  <a:lnTo>
                    <a:pt x="4511" y="46803"/>
                  </a:lnTo>
                  <a:lnTo>
                    <a:pt x="4723" y="46944"/>
                  </a:lnTo>
                  <a:lnTo>
                    <a:pt x="4934" y="47084"/>
                  </a:lnTo>
                  <a:lnTo>
                    <a:pt x="5216" y="47155"/>
                  </a:lnTo>
                  <a:lnTo>
                    <a:pt x="5992" y="47155"/>
                  </a:lnTo>
                  <a:lnTo>
                    <a:pt x="6414" y="47014"/>
                  </a:lnTo>
                  <a:lnTo>
                    <a:pt x="7049" y="46803"/>
                  </a:lnTo>
                  <a:lnTo>
                    <a:pt x="7683" y="46521"/>
                  </a:lnTo>
                  <a:lnTo>
                    <a:pt x="8388" y="46168"/>
                  </a:lnTo>
                  <a:lnTo>
                    <a:pt x="9093" y="45745"/>
                  </a:lnTo>
                  <a:lnTo>
                    <a:pt x="9798" y="45252"/>
                  </a:lnTo>
                  <a:lnTo>
                    <a:pt x="10432" y="44688"/>
                  </a:lnTo>
                  <a:lnTo>
                    <a:pt x="11066" y="44124"/>
                  </a:lnTo>
                  <a:lnTo>
                    <a:pt x="11630" y="43490"/>
                  </a:lnTo>
                  <a:lnTo>
                    <a:pt x="12194" y="42855"/>
                  </a:lnTo>
                  <a:lnTo>
                    <a:pt x="12687" y="42151"/>
                  </a:lnTo>
                  <a:lnTo>
                    <a:pt x="13040" y="41446"/>
                  </a:lnTo>
                  <a:lnTo>
                    <a:pt x="13392" y="40741"/>
                  </a:lnTo>
                  <a:lnTo>
                    <a:pt x="13604" y="40036"/>
                  </a:lnTo>
                  <a:lnTo>
                    <a:pt x="13674" y="39261"/>
                  </a:lnTo>
                  <a:lnTo>
                    <a:pt x="13674" y="38556"/>
                  </a:lnTo>
                  <a:lnTo>
                    <a:pt x="13533" y="37851"/>
                  </a:lnTo>
                  <a:lnTo>
                    <a:pt x="13392" y="37640"/>
                  </a:lnTo>
                  <a:lnTo>
                    <a:pt x="13181" y="37358"/>
                  </a:lnTo>
                  <a:lnTo>
                    <a:pt x="12758" y="36794"/>
                  </a:lnTo>
                  <a:lnTo>
                    <a:pt x="12335" y="36300"/>
                  </a:lnTo>
                  <a:lnTo>
                    <a:pt x="12194" y="36018"/>
                  </a:lnTo>
                  <a:lnTo>
                    <a:pt x="12124" y="35807"/>
                  </a:lnTo>
                  <a:lnTo>
                    <a:pt x="12194" y="35455"/>
                  </a:lnTo>
                  <a:lnTo>
                    <a:pt x="12335" y="34961"/>
                  </a:lnTo>
                  <a:lnTo>
                    <a:pt x="12828" y="33763"/>
                  </a:lnTo>
                  <a:lnTo>
                    <a:pt x="13815" y="31719"/>
                  </a:lnTo>
                  <a:lnTo>
                    <a:pt x="14591" y="29675"/>
                  </a:lnTo>
                  <a:lnTo>
                    <a:pt x="15295" y="27560"/>
                  </a:lnTo>
                  <a:lnTo>
                    <a:pt x="16000" y="25516"/>
                  </a:lnTo>
                  <a:lnTo>
                    <a:pt x="16635" y="23402"/>
                  </a:lnTo>
                  <a:lnTo>
                    <a:pt x="16635" y="24177"/>
                  </a:lnTo>
                  <a:lnTo>
                    <a:pt x="16705" y="24952"/>
                  </a:lnTo>
                  <a:lnTo>
                    <a:pt x="16846" y="25728"/>
                  </a:lnTo>
                  <a:lnTo>
                    <a:pt x="16987" y="26503"/>
                  </a:lnTo>
                  <a:lnTo>
                    <a:pt x="17198" y="27208"/>
                  </a:lnTo>
                  <a:lnTo>
                    <a:pt x="17480" y="27983"/>
                  </a:lnTo>
                  <a:lnTo>
                    <a:pt x="17762" y="28688"/>
                  </a:lnTo>
                  <a:lnTo>
                    <a:pt x="18115" y="29393"/>
                  </a:lnTo>
                  <a:lnTo>
                    <a:pt x="18538" y="30027"/>
                  </a:lnTo>
                  <a:lnTo>
                    <a:pt x="18961" y="30662"/>
                  </a:lnTo>
                  <a:lnTo>
                    <a:pt x="19454" y="31296"/>
                  </a:lnTo>
                  <a:lnTo>
                    <a:pt x="20018" y="31860"/>
                  </a:lnTo>
                  <a:lnTo>
                    <a:pt x="20582" y="32353"/>
                  </a:lnTo>
                  <a:lnTo>
                    <a:pt x="21216" y="32847"/>
                  </a:lnTo>
                  <a:lnTo>
                    <a:pt x="21850" y="33270"/>
                  </a:lnTo>
                  <a:lnTo>
                    <a:pt x="22555" y="33622"/>
                  </a:lnTo>
                  <a:lnTo>
                    <a:pt x="23049" y="33904"/>
                  </a:lnTo>
                  <a:lnTo>
                    <a:pt x="23612" y="34045"/>
                  </a:lnTo>
                  <a:lnTo>
                    <a:pt x="23894" y="34115"/>
                  </a:lnTo>
                  <a:lnTo>
                    <a:pt x="24106" y="34115"/>
                  </a:lnTo>
                  <a:lnTo>
                    <a:pt x="24317" y="34045"/>
                  </a:lnTo>
                  <a:lnTo>
                    <a:pt x="24458" y="33833"/>
                  </a:lnTo>
                  <a:lnTo>
                    <a:pt x="24458" y="33692"/>
                  </a:lnTo>
                  <a:lnTo>
                    <a:pt x="24458" y="33411"/>
                  </a:lnTo>
                  <a:lnTo>
                    <a:pt x="24247" y="32635"/>
                  </a:lnTo>
                  <a:lnTo>
                    <a:pt x="23965" y="31719"/>
                  </a:lnTo>
                  <a:lnTo>
                    <a:pt x="23542" y="30591"/>
                  </a:lnTo>
                  <a:lnTo>
                    <a:pt x="22767" y="28547"/>
                  </a:lnTo>
                  <a:lnTo>
                    <a:pt x="22203" y="27137"/>
                  </a:lnTo>
                  <a:lnTo>
                    <a:pt x="21780" y="25798"/>
                  </a:lnTo>
                  <a:lnTo>
                    <a:pt x="21216" y="24389"/>
                  </a:lnTo>
                  <a:lnTo>
                    <a:pt x="20652" y="23120"/>
                  </a:lnTo>
                  <a:lnTo>
                    <a:pt x="19877" y="21851"/>
                  </a:lnTo>
                  <a:lnTo>
                    <a:pt x="19454" y="21146"/>
                  </a:lnTo>
                  <a:lnTo>
                    <a:pt x="19102" y="20653"/>
                  </a:lnTo>
                  <a:lnTo>
                    <a:pt x="18467" y="19878"/>
                  </a:lnTo>
                  <a:lnTo>
                    <a:pt x="18256" y="19455"/>
                  </a:lnTo>
                  <a:lnTo>
                    <a:pt x="18115" y="19032"/>
                  </a:lnTo>
                  <a:lnTo>
                    <a:pt x="18044" y="18468"/>
                  </a:lnTo>
                  <a:lnTo>
                    <a:pt x="18044" y="17763"/>
                  </a:lnTo>
                  <a:lnTo>
                    <a:pt x="18185" y="16283"/>
                  </a:lnTo>
                  <a:lnTo>
                    <a:pt x="18397" y="14732"/>
                  </a:lnTo>
                  <a:lnTo>
                    <a:pt x="19031" y="11701"/>
                  </a:lnTo>
                  <a:lnTo>
                    <a:pt x="19595" y="8671"/>
                  </a:lnTo>
                  <a:lnTo>
                    <a:pt x="19877" y="7120"/>
                  </a:lnTo>
                  <a:lnTo>
                    <a:pt x="20018" y="5640"/>
                  </a:lnTo>
                  <a:lnTo>
                    <a:pt x="20370" y="6767"/>
                  </a:lnTo>
                  <a:lnTo>
                    <a:pt x="20793" y="7825"/>
                  </a:lnTo>
                  <a:lnTo>
                    <a:pt x="21286" y="8741"/>
                  </a:lnTo>
                  <a:lnTo>
                    <a:pt x="21921" y="9587"/>
                  </a:lnTo>
                  <a:lnTo>
                    <a:pt x="22555" y="10433"/>
                  </a:lnTo>
                  <a:lnTo>
                    <a:pt x="23331" y="11278"/>
                  </a:lnTo>
                  <a:lnTo>
                    <a:pt x="24811" y="12900"/>
                  </a:lnTo>
                  <a:lnTo>
                    <a:pt x="25868" y="14239"/>
                  </a:lnTo>
                  <a:lnTo>
                    <a:pt x="26432" y="14944"/>
                  </a:lnTo>
                  <a:lnTo>
                    <a:pt x="27066" y="15507"/>
                  </a:lnTo>
                  <a:lnTo>
                    <a:pt x="27348" y="15789"/>
                  </a:lnTo>
                  <a:lnTo>
                    <a:pt x="27701" y="15930"/>
                  </a:lnTo>
                  <a:lnTo>
                    <a:pt x="27982" y="16001"/>
                  </a:lnTo>
                  <a:lnTo>
                    <a:pt x="28194" y="15930"/>
                  </a:lnTo>
                  <a:lnTo>
                    <a:pt x="28476" y="15860"/>
                  </a:lnTo>
                  <a:lnTo>
                    <a:pt x="28687" y="15578"/>
                  </a:lnTo>
                  <a:lnTo>
                    <a:pt x="28899" y="15226"/>
                  </a:lnTo>
                  <a:lnTo>
                    <a:pt x="29110" y="14662"/>
                  </a:lnTo>
                  <a:lnTo>
                    <a:pt x="29181" y="14168"/>
                  </a:lnTo>
                  <a:lnTo>
                    <a:pt x="29251" y="13675"/>
                  </a:lnTo>
                  <a:lnTo>
                    <a:pt x="29251" y="13111"/>
                  </a:lnTo>
                  <a:lnTo>
                    <a:pt x="29181" y="12477"/>
                  </a:lnTo>
                  <a:lnTo>
                    <a:pt x="28969" y="11278"/>
                  </a:lnTo>
                  <a:lnTo>
                    <a:pt x="28617" y="10080"/>
                  </a:lnTo>
                  <a:lnTo>
                    <a:pt x="28123" y="8811"/>
                  </a:lnTo>
                  <a:lnTo>
                    <a:pt x="27630" y="7684"/>
                  </a:lnTo>
                  <a:lnTo>
                    <a:pt x="27066" y="6626"/>
                  </a:lnTo>
                  <a:lnTo>
                    <a:pt x="26573" y="5781"/>
                  </a:lnTo>
                  <a:lnTo>
                    <a:pt x="26150" y="5217"/>
                  </a:lnTo>
                  <a:lnTo>
                    <a:pt x="25516" y="4512"/>
                  </a:lnTo>
                  <a:lnTo>
                    <a:pt x="24670" y="3807"/>
                  </a:lnTo>
                  <a:lnTo>
                    <a:pt x="23753" y="3102"/>
                  </a:lnTo>
                  <a:lnTo>
                    <a:pt x="22767" y="2538"/>
                  </a:lnTo>
                  <a:lnTo>
                    <a:pt x="22273" y="2256"/>
                  </a:lnTo>
                  <a:lnTo>
                    <a:pt x="21780" y="2115"/>
                  </a:lnTo>
                  <a:lnTo>
                    <a:pt x="21357" y="2045"/>
                  </a:lnTo>
                  <a:lnTo>
                    <a:pt x="20934" y="2045"/>
                  </a:lnTo>
                  <a:lnTo>
                    <a:pt x="20511" y="2186"/>
                  </a:lnTo>
                  <a:lnTo>
                    <a:pt x="20229" y="2397"/>
                  </a:lnTo>
                  <a:lnTo>
                    <a:pt x="20088" y="1129"/>
                  </a:lnTo>
                  <a:lnTo>
                    <a:pt x="19947" y="1"/>
                  </a:lnTo>
                  <a:close/>
                </a:path>
              </a:pathLst>
            </a:custGeom>
            <a:solidFill>
              <a:srgbClr val="93B770"/>
            </a:solidFill>
            <a:ln>
              <a:noFill/>
            </a:ln>
          </p:spPr>
          <p:txBody>
            <a:bodyPr wrap="square" lIns="91425" tIns="91425" rIns="91425" bIns="91425" anchor="ctr" anchorCtr="0">
              <a:noAutofit/>
            </a:bodyPr>
            <a:lstStyle/>
            <a:p>
              <a:pPr lvl="0">
                <a:spcBef>
                  <a:spcPts val="0"/>
                </a:spcBef>
                <a:buNone/>
              </a:pPr>
              <a:endParaRPr/>
            </a:p>
          </p:txBody>
        </p:sp>
        <p:grpSp>
          <p:nvGrpSpPr>
            <p:cNvPr id="342" name="Shape 342"/>
            <p:cNvGrpSpPr/>
            <p:nvPr/>
          </p:nvGrpSpPr>
          <p:grpSpPr>
            <a:xfrm>
              <a:off x="818425" y="1334150"/>
              <a:ext cx="925100" cy="1370950"/>
              <a:chOff x="3112200" y="1334150"/>
              <a:chExt cx="925100" cy="1370950"/>
            </a:xfrm>
          </p:grpSpPr>
          <p:sp>
            <p:nvSpPr>
              <p:cNvPr id="343" name="Shape 343"/>
              <p:cNvSpPr/>
              <p:nvPr/>
            </p:nvSpPr>
            <p:spPr>
              <a:xfrm>
                <a:off x="3173850" y="1334150"/>
                <a:ext cx="819400" cy="1279300"/>
              </a:xfrm>
              <a:custGeom>
                <a:avLst/>
                <a:gdLst/>
                <a:ahLst/>
                <a:cxnLst/>
                <a:rect l="0" t="0" r="0" b="0"/>
                <a:pathLst>
                  <a:path w="32776" h="51172" extrusionOk="0">
                    <a:moveTo>
                      <a:pt x="15155" y="0"/>
                    </a:moveTo>
                    <a:lnTo>
                      <a:pt x="15026" y="431"/>
                    </a:lnTo>
                    <a:lnTo>
                      <a:pt x="15084" y="353"/>
                    </a:lnTo>
                    <a:lnTo>
                      <a:pt x="15155" y="0"/>
                    </a:lnTo>
                    <a:close/>
                    <a:moveTo>
                      <a:pt x="15026" y="431"/>
                    </a:moveTo>
                    <a:lnTo>
                      <a:pt x="14873" y="635"/>
                    </a:lnTo>
                    <a:lnTo>
                      <a:pt x="14380" y="1339"/>
                    </a:lnTo>
                    <a:lnTo>
                      <a:pt x="13957" y="2044"/>
                    </a:lnTo>
                    <a:lnTo>
                      <a:pt x="13745" y="2397"/>
                    </a:lnTo>
                    <a:lnTo>
                      <a:pt x="13604" y="2820"/>
                    </a:lnTo>
                    <a:lnTo>
                      <a:pt x="13252" y="3947"/>
                    </a:lnTo>
                    <a:lnTo>
                      <a:pt x="13040" y="5146"/>
                    </a:lnTo>
                    <a:lnTo>
                      <a:pt x="12970" y="6273"/>
                    </a:lnTo>
                    <a:lnTo>
                      <a:pt x="12899" y="7472"/>
                    </a:lnTo>
                    <a:lnTo>
                      <a:pt x="12970" y="8670"/>
                    </a:lnTo>
                    <a:lnTo>
                      <a:pt x="13181" y="9798"/>
                    </a:lnTo>
                    <a:lnTo>
                      <a:pt x="13463" y="10996"/>
                    </a:lnTo>
                    <a:lnTo>
                      <a:pt x="13816" y="12124"/>
                    </a:lnTo>
                    <a:lnTo>
                      <a:pt x="14098" y="13251"/>
                    </a:lnTo>
                    <a:lnTo>
                      <a:pt x="14380" y="14379"/>
                    </a:lnTo>
                    <a:lnTo>
                      <a:pt x="14591" y="15436"/>
                    </a:lnTo>
                    <a:lnTo>
                      <a:pt x="14662" y="16564"/>
                    </a:lnTo>
                    <a:lnTo>
                      <a:pt x="14662" y="17128"/>
                    </a:lnTo>
                    <a:lnTo>
                      <a:pt x="14591" y="17692"/>
                    </a:lnTo>
                    <a:lnTo>
                      <a:pt x="14380" y="18115"/>
                    </a:lnTo>
                    <a:lnTo>
                      <a:pt x="14168" y="18538"/>
                    </a:lnTo>
                    <a:lnTo>
                      <a:pt x="13886" y="18820"/>
                    </a:lnTo>
                    <a:lnTo>
                      <a:pt x="13604" y="19172"/>
                    </a:lnTo>
                    <a:lnTo>
                      <a:pt x="13252" y="19383"/>
                    </a:lnTo>
                    <a:lnTo>
                      <a:pt x="12829" y="19595"/>
                    </a:lnTo>
                    <a:lnTo>
                      <a:pt x="11983" y="19947"/>
                    </a:lnTo>
                    <a:lnTo>
                      <a:pt x="10996" y="20229"/>
                    </a:lnTo>
                    <a:lnTo>
                      <a:pt x="9023" y="20652"/>
                    </a:lnTo>
                    <a:lnTo>
                      <a:pt x="7190" y="21146"/>
                    </a:lnTo>
                    <a:lnTo>
                      <a:pt x="4018" y="22132"/>
                    </a:lnTo>
                    <a:lnTo>
                      <a:pt x="2468" y="22696"/>
                    </a:lnTo>
                    <a:lnTo>
                      <a:pt x="1129" y="23260"/>
                    </a:lnTo>
                    <a:lnTo>
                      <a:pt x="635" y="23472"/>
                    </a:lnTo>
                    <a:lnTo>
                      <a:pt x="212" y="23754"/>
                    </a:lnTo>
                    <a:lnTo>
                      <a:pt x="1" y="23965"/>
                    </a:lnTo>
                    <a:lnTo>
                      <a:pt x="1" y="24035"/>
                    </a:lnTo>
                    <a:lnTo>
                      <a:pt x="1" y="24106"/>
                    </a:lnTo>
                    <a:lnTo>
                      <a:pt x="494" y="23965"/>
                    </a:lnTo>
                    <a:lnTo>
                      <a:pt x="1763" y="23613"/>
                    </a:lnTo>
                    <a:lnTo>
                      <a:pt x="5851" y="22555"/>
                    </a:lnTo>
                    <a:lnTo>
                      <a:pt x="10080" y="21568"/>
                    </a:lnTo>
                    <a:lnTo>
                      <a:pt x="12477" y="21075"/>
                    </a:lnTo>
                    <a:lnTo>
                      <a:pt x="11490" y="23331"/>
                    </a:lnTo>
                    <a:lnTo>
                      <a:pt x="10785" y="25163"/>
                    </a:lnTo>
                    <a:lnTo>
                      <a:pt x="10010" y="27207"/>
                    </a:lnTo>
                    <a:lnTo>
                      <a:pt x="9305" y="29251"/>
                    </a:lnTo>
                    <a:lnTo>
                      <a:pt x="8811" y="31013"/>
                    </a:lnTo>
                    <a:lnTo>
                      <a:pt x="8670" y="31718"/>
                    </a:lnTo>
                    <a:lnTo>
                      <a:pt x="8670" y="32353"/>
                    </a:lnTo>
                    <a:lnTo>
                      <a:pt x="8670" y="32705"/>
                    </a:lnTo>
                    <a:lnTo>
                      <a:pt x="8741" y="32846"/>
                    </a:lnTo>
                    <a:lnTo>
                      <a:pt x="8882" y="32916"/>
                    </a:lnTo>
                    <a:lnTo>
                      <a:pt x="8952" y="32916"/>
                    </a:lnTo>
                    <a:lnTo>
                      <a:pt x="9093" y="32705"/>
                    </a:lnTo>
                    <a:lnTo>
                      <a:pt x="9446" y="32071"/>
                    </a:lnTo>
                    <a:lnTo>
                      <a:pt x="10362" y="29815"/>
                    </a:lnTo>
                    <a:lnTo>
                      <a:pt x="11701" y="26220"/>
                    </a:lnTo>
                    <a:lnTo>
                      <a:pt x="11983" y="27207"/>
                    </a:lnTo>
                    <a:lnTo>
                      <a:pt x="12265" y="28265"/>
                    </a:lnTo>
                    <a:lnTo>
                      <a:pt x="12617" y="29322"/>
                    </a:lnTo>
                    <a:lnTo>
                      <a:pt x="12758" y="30379"/>
                    </a:lnTo>
                    <a:lnTo>
                      <a:pt x="13181" y="32071"/>
                    </a:lnTo>
                    <a:lnTo>
                      <a:pt x="12970" y="32141"/>
                    </a:lnTo>
                    <a:lnTo>
                      <a:pt x="12829" y="32282"/>
                    </a:lnTo>
                    <a:lnTo>
                      <a:pt x="12758" y="32494"/>
                    </a:lnTo>
                    <a:lnTo>
                      <a:pt x="12688" y="32705"/>
                    </a:lnTo>
                    <a:lnTo>
                      <a:pt x="12899" y="33339"/>
                    </a:lnTo>
                    <a:lnTo>
                      <a:pt x="13040" y="33621"/>
                    </a:lnTo>
                    <a:lnTo>
                      <a:pt x="13181" y="33762"/>
                    </a:lnTo>
                    <a:lnTo>
                      <a:pt x="13322" y="33903"/>
                    </a:lnTo>
                    <a:lnTo>
                      <a:pt x="13604" y="33903"/>
                    </a:lnTo>
                    <a:lnTo>
                      <a:pt x="13675" y="33833"/>
                    </a:lnTo>
                    <a:lnTo>
                      <a:pt x="13957" y="33621"/>
                    </a:lnTo>
                    <a:lnTo>
                      <a:pt x="14168" y="33269"/>
                    </a:lnTo>
                    <a:lnTo>
                      <a:pt x="14380" y="32705"/>
                    </a:lnTo>
                    <a:lnTo>
                      <a:pt x="14450" y="32141"/>
                    </a:lnTo>
                    <a:lnTo>
                      <a:pt x="14450" y="31718"/>
                    </a:lnTo>
                    <a:lnTo>
                      <a:pt x="14380" y="31225"/>
                    </a:lnTo>
                    <a:lnTo>
                      <a:pt x="14309" y="30802"/>
                    </a:lnTo>
                    <a:lnTo>
                      <a:pt x="14168" y="30379"/>
                    </a:lnTo>
                    <a:lnTo>
                      <a:pt x="13745" y="29533"/>
                    </a:lnTo>
                    <a:lnTo>
                      <a:pt x="13322" y="28687"/>
                    </a:lnTo>
                    <a:lnTo>
                      <a:pt x="12829" y="27842"/>
                    </a:lnTo>
                    <a:lnTo>
                      <a:pt x="12477" y="27066"/>
                    </a:lnTo>
                    <a:lnTo>
                      <a:pt x="12124" y="26220"/>
                    </a:lnTo>
                    <a:lnTo>
                      <a:pt x="12054" y="25868"/>
                    </a:lnTo>
                    <a:lnTo>
                      <a:pt x="11983" y="25445"/>
                    </a:lnTo>
                    <a:lnTo>
                      <a:pt x="11983" y="25093"/>
                    </a:lnTo>
                    <a:lnTo>
                      <a:pt x="12054" y="24740"/>
                    </a:lnTo>
                    <a:lnTo>
                      <a:pt x="12336" y="23824"/>
                    </a:lnTo>
                    <a:lnTo>
                      <a:pt x="12829" y="22908"/>
                    </a:lnTo>
                    <a:lnTo>
                      <a:pt x="13322" y="21921"/>
                    </a:lnTo>
                    <a:lnTo>
                      <a:pt x="13886" y="20934"/>
                    </a:lnTo>
                    <a:lnTo>
                      <a:pt x="14521" y="20088"/>
                    </a:lnTo>
                    <a:lnTo>
                      <a:pt x="15507" y="18749"/>
                    </a:lnTo>
                    <a:lnTo>
                      <a:pt x="16706" y="21709"/>
                    </a:lnTo>
                    <a:lnTo>
                      <a:pt x="17974" y="24670"/>
                    </a:lnTo>
                    <a:lnTo>
                      <a:pt x="20653" y="30520"/>
                    </a:lnTo>
                    <a:lnTo>
                      <a:pt x="21428" y="32212"/>
                    </a:lnTo>
                    <a:lnTo>
                      <a:pt x="21639" y="32846"/>
                    </a:lnTo>
                    <a:lnTo>
                      <a:pt x="21710" y="33410"/>
                    </a:lnTo>
                    <a:lnTo>
                      <a:pt x="21710" y="33974"/>
                    </a:lnTo>
                    <a:lnTo>
                      <a:pt x="21569" y="34538"/>
                    </a:lnTo>
                    <a:lnTo>
                      <a:pt x="21216" y="35242"/>
                    </a:lnTo>
                    <a:lnTo>
                      <a:pt x="20794" y="36088"/>
                    </a:lnTo>
                    <a:lnTo>
                      <a:pt x="20300" y="37146"/>
                    </a:lnTo>
                    <a:lnTo>
                      <a:pt x="19877" y="38203"/>
                    </a:lnTo>
                    <a:lnTo>
                      <a:pt x="19666" y="38626"/>
                    </a:lnTo>
                    <a:lnTo>
                      <a:pt x="19384" y="39119"/>
                    </a:lnTo>
                    <a:lnTo>
                      <a:pt x="19032" y="39472"/>
                    </a:lnTo>
                    <a:lnTo>
                      <a:pt x="18609" y="39824"/>
                    </a:lnTo>
                    <a:lnTo>
                      <a:pt x="18186" y="40035"/>
                    </a:lnTo>
                    <a:lnTo>
                      <a:pt x="17692" y="40317"/>
                    </a:lnTo>
                    <a:lnTo>
                      <a:pt x="16565" y="40811"/>
                    </a:lnTo>
                    <a:lnTo>
                      <a:pt x="14521" y="41586"/>
                    </a:lnTo>
                    <a:lnTo>
                      <a:pt x="14239" y="41586"/>
                    </a:lnTo>
                    <a:lnTo>
                      <a:pt x="13957" y="41516"/>
                    </a:lnTo>
                    <a:lnTo>
                      <a:pt x="13322" y="41445"/>
                    </a:lnTo>
                    <a:lnTo>
                      <a:pt x="13040" y="41516"/>
                    </a:lnTo>
                    <a:lnTo>
                      <a:pt x="12829" y="41657"/>
                    </a:lnTo>
                    <a:lnTo>
                      <a:pt x="12758" y="41798"/>
                    </a:lnTo>
                    <a:lnTo>
                      <a:pt x="12688" y="41938"/>
                    </a:lnTo>
                    <a:lnTo>
                      <a:pt x="12688" y="42432"/>
                    </a:lnTo>
                    <a:lnTo>
                      <a:pt x="12758" y="42784"/>
                    </a:lnTo>
                    <a:lnTo>
                      <a:pt x="12899" y="42996"/>
                    </a:lnTo>
                    <a:lnTo>
                      <a:pt x="13181" y="43066"/>
                    </a:lnTo>
                    <a:lnTo>
                      <a:pt x="13604" y="43137"/>
                    </a:lnTo>
                    <a:lnTo>
                      <a:pt x="14027" y="43066"/>
                    </a:lnTo>
                    <a:lnTo>
                      <a:pt x="14450" y="42925"/>
                    </a:lnTo>
                    <a:lnTo>
                      <a:pt x="15507" y="42502"/>
                    </a:lnTo>
                    <a:lnTo>
                      <a:pt x="16635" y="42009"/>
                    </a:lnTo>
                    <a:lnTo>
                      <a:pt x="17622" y="41516"/>
                    </a:lnTo>
                    <a:lnTo>
                      <a:pt x="18468" y="41093"/>
                    </a:lnTo>
                    <a:lnTo>
                      <a:pt x="19032" y="40881"/>
                    </a:lnTo>
                    <a:lnTo>
                      <a:pt x="18820" y="41868"/>
                    </a:lnTo>
                    <a:lnTo>
                      <a:pt x="18750" y="43066"/>
                    </a:lnTo>
                    <a:lnTo>
                      <a:pt x="18609" y="44194"/>
                    </a:lnTo>
                    <a:lnTo>
                      <a:pt x="18538" y="44687"/>
                    </a:lnTo>
                    <a:lnTo>
                      <a:pt x="18327" y="45181"/>
                    </a:lnTo>
                    <a:lnTo>
                      <a:pt x="18186" y="45463"/>
                    </a:lnTo>
                    <a:lnTo>
                      <a:pt x="18045" y="45745"/>
                    </a:lnTo>
                    <a:lnTo>
                      <a:pt x="17551" y="46238"/>
                    </a:lnTo>
                    <a:lnTo>
                      <a:pt x="17410" y="46449"/>
                    </a:lnTo>
                    <a:lnTo>
                      <a:pt x="17199" y="46802"/>
                    </a:lnTo>
                    <a:lnTo>
                      <a:pt x="17128" y="47084"/>
                    </a:lnTo>
                    <a:lnTo>
                      <a:pt x="17058" y="47436"/>
                    </a:lnTo>
                    <a:lnTo>
                      <a:pt x="17058" y="47859"/>
                    </a:lnTo>
                    <a:lnTo>
                      <a:pt x="17128" y="48212"/>
                    </a:lnTo>
                    <a:lnTo>
                      <a:pt x="17269" y="48494"/>
                    </a:lnTo>
                    <a:lnTo>
                      <a:pt x="17410" y="48705"/>
                    </a:lnTo>
                    <a:lnTo>
                      <a:pt x="17551" y="48846"/>
                    </a:lnTo>
                    <a:lnTo>
                      <a:pt x="17763" y="48987"/>
                    </a:lnTo>
                    <a:lnTo>
                      <a:pt x="18256" y="48987"/>
                    </a:lnTo>
                    <a:lnTo>
                      <a:pt x="18750" y="48846"/>
                    </a:lnTo>
                    <a:lnTo>
                      <a:pt x="19243" y="48494"/>
                    </a:lnTo>
                    <a:lnTo>
                      <a:pt x="19666" y="48071"/>
                    </a:lnTo>
                    <a:lnTo>
                      <a:pt x="20018" y="47507"/>
                    </a:lnTo>
                    <a:lnTo>
                      <a:pt x="20018" y="47366"/>
                    </a:lnTo>
                    <a:lnTo>
                      <a:pt x="20018" y="47154"/>
                    </a:lnTo>
                    <a:lnTo>
                      <a:pt x="19948" y="46943"/>
                    </a:lnTo>
                    <a:lnTo>
                      <a:pt x="19877" y="46661"/>
                    </a:lnTo>
                    <a:lnTo>
                      <a:pt x="19807" y="46379"/>
                    </a:lnTo>
                    <a:lnTo>
                      <a:pt x="19807" y="45745"/>
                    </a:lnTo>
                    <a:lnTo>
                      <a:pt x="19736" y="44969"/>
                    </a:lnTo>
                    <a:lnTo>
                      <a:pt x="19666" y="44123"/>
                    </a:lnTo>
                    <a:lnTo>
                      <a:pt x="19736" y="43348"/>
                    </a:lnTo>
                    <a:lnTo>
                      <a:pt x="19877" y="42150"/>
                    </a:lnTo>
                    <a:lnTo>
                      <a:pt x="20159" y="41022"/>
                    </a:lnTo>
                    <a:lnTo>
                      <a:pt x="20794" y="38767"/>
                    </a:lnTo>
                    <a:lnTo>
                      <a:pt x="21498" y="36511"/>
                    </a:lnTo>
                    <a:lnTo>
                      <a:pt x="22344" y="34326"/>
                    </a:lnTo>
                    <a:lnTo>
                      <a:pt x="23190" y="36441"/>
                    </a:lnTo>
                    <a:lnTo>
                      <a:pt x="24036" y="38555"/>
                    </a:lnTo>
                    <a:lnTo>
                      <a:pt x="24811" y="40740"/>
                    </a:lnTo>
                    <a:lnTo>
                      <a:pt x="25446" y="42925"/>
                    </a:lnTo>
                    <a:lnTo>
                      <a:pt x="25516" y="43630"/>
                    </a:lnTo>
                    <a:lnTo>
                      <a:pt x="25657" y="44687"/>
                    </a:lnTo>
                    <a:lnTo>
                      <a:pt x="25868" y="47366"/>
                    </a:lnTo>
                    <a:lnTo>
                      <a:pt x="26080" y="48775"/>
                    </a:lnTo>
                    <a:lnTo>
                      <a:pt x="26221" y="49903"/>
                    </a:lnTo>
                    <a:lnTo>
                      <a:pt x="26432" y="50819"/>
                    </a:lnTo>
                    <a:lnTo>
                      <a:pt x="26573" y="51031"/>
                    </a:lnTo>
                    <a:lnTo>
                      <a:pt x="26714" y="51172"/>
                    </a:lnTo>
                    <a:lnTo>
                      <a:pt x="27208" y="51172"/>
                    </a:lnTo>
                    <a:lnTo>
                      <a:pt x="27349" y="51031"/>
                    </a:lnTo>
                    <a:lnTo>
                      <a:pt x="27490" y="50890"/>
                    </a:lnTo>
                    <a:lnTo>
                      <a:pt x="27630" y="50608"/>
                    </a:lnTo>
                    <a:lnTo>
                      <a:pt x="27701" y="50326"/>
                    </a:lnTo>
                    <a:lnTo>
                      <a:pt x="27771" y="49480"/>
                    </a:lnTo>
                    <a:lnTo>
                      <a:pt x="27771" y="48494"/>
                    </a:lnTo>
                    <a:lnTo>
                      <a:pt x="27630" y="47366"/>
                    </a:lnTo>
                    <a:lnTo>
                      <a:pt x="27490" y="46168"/>
                    </a:lnTo>
                    <a:lnTo>
                      <a:pt x="27208" y="44828"/>
                    </a:lnTo>
                    <a:lnTo>
                      <a:pt x="26644" y="42150"/>
                    </a:lnTo>
                    <a:lnTo>
                      <a:pt x="25939" y="39753"/>
                    </a:lnTo>
                    <a:lnTo>
                      <a:pt x="25375" y="37850"/>
                    </a:lnTo>
                    <a:lnTo>
                      <a:pt x="25023" y="36793"/>
                    </a:lnTo>
                    <a:lnTo>
                      <a:pt x="25023" y="36793"/>
                    </a:lnTo>
                    <a:lnTo>
                      <a:pt x="25586" y="37075"/>
                    </a:lnTo>
                    <a:lnTo>
                      <a:pt x="26080" y="37216"/>
                    </a:lnTo>
                    <a:lnTo>
                      <a:pt x="27208" y="37568"/>
                    </a:lnTo>
                    <a:lnTo>
                      <a:pt x="27701" y="37780"/>
                    </a:lnTo>
                    <a:lnTo>
                      <a:pt x="28265" y="37991"/>
                    </a:lnTo>
                    <a:lnTo>
                      <a:pt x="28758" y="38273"/>
                    </a:lnTo>
                    <a:lnTo>
                      <a:pt x="29252" y="38626"/>
                    </a:lnTo>
                    <a:lnTo>
                      <a:pt x="29675" y="39049"/>
                    </a:lnTo>
                    <a:lnTo>
                      <a:pt x="30168" y="39683"/>
                    </a:lnTo>
                    <a:lnTo>
                      <a:pt x="30732" y="40247"/>
                    </a:lnTo>
                    <a:lnTo>
                      <a:pt x="30943" y="40388"/>
                    </a:lnTo>
                    <a:lnTo>
                      <a:pt x="31225" y="40458"/>
                    </a:lnTo>
                    <a:lnTo>
                      <a:pt x="31719" y="40458"/>
                    </a:lnTo>
                    <a:lnTo>
                      <a:pt x="31930" y="40388"/>
                    </a:lnTo>
                    <a:lnTo>
                      <a:pt x="32071" y="40317"/>
                    </a:lnTo>
                    <a:lnTo>
                      <a:pt x="32282" y="40176"/>
                    </a:lnTo>
                    <a:lnTo>
                      <a:pt x="32423" y="40035"/>
                    </a:lnTo>
                    <a:lnTo>
                      <a:pt x="32564" y="39824"/>
                    </a:lnTo>
                    <a:lnTo>
                      <a:pt x="32635" y="39542"/>
                    </a:lnTo>
                    <a:lnTo>
                      <a:pt x="32776" y="38908"/>
                    </a:lnTo>
                    <a:lnTo>
                      <a:pt x="32705" y="38696"/>
                    </a:lnTo>
                    <a:lnTo>
                      <a:pt x="32705" y="38555"/>
                    </a:lnTo>
                    <a:lnTo>
                      <a:pt x="32635" y="38414"/>
                    </a:lnTo>
                    <a:lnTo>
                      <a:pt x="32494" y="38344"/>
                    </a:lnTo>
                    <a:lnTo>
                      <a:pt x="32212" y="38273"/>
                    </a:lnTo>
                    <a:lnTo>
                      <a:pt x="31860" y="38273"/>
                    </a:lnTo>
                    <a:lnTo>
                      <a:pt x="31437" y="38344"/>
                    </a:lnTo>
                    <a:lnTo>
                      <a:pt x="31084" y="38414"/>
                    </a:lnTo>
                    <a:lnTo>
                      <a:pt x="30802" y="38414"/>
                    </a:lnTo>
                    <a:lnTo>
                      <a:pt x="30450" y="38273"/>
                    </a:lnTo>
                    <a:lnTo>
                      <a:pt x="30097" y="38062"/>
                    </a:lnTo>
                    <a:lnTo>
                      <a:pt x="29252" y="37568"/>
                    </a:lnTo>
                    <a:lnTo>
                      <a:pt x="28406" y="37075"/>
                    </a:lnTo>
                    <a:lnTo>
                      <a:pt x="27912" y="36864"/>
                    </a:lnTo>
                    <a:lnTo>
                      <a:pt x="27490" y="36723"/>
                    </a:lnTo>
                    <a:lnTo>
                      <a:pt x="26855" y="36582"/>
                    </a:lnTo>
                    <a:lnTo>
                      <a:pt x="26080" y="36511"/>
                    </a:lnTo>
                    <a:lnTo>
                      <a:pt x="25305" y="36370"/>
                    </a:lnTo>
                    <a:lnTo>
                      <a:pt x="25023" y="36300"/>
                    </a:lnTo>
                    <a:lnTo>
                      <a:pt x="24811" y="36229"/>
                    </a:lnTo>
                    <a:lnTo>
                      <a:pt x="24600" y="36018"/>
                    </a:lnTo>
                    <a:lnTo>
                      <a:pt x="24459" y="35736"/>
                    </a:lnTo>
                    <a:lnTo>
                      <a:pt x="24177" y="35031"/>
                    </a:lnTo>
                    <a:lnTo>
                      <a:pt x="23683" y="33621"/>
                    </a:lnTo>
                    <a:lnTo>
                      <a:pt x="18186" y="21568"/>
                    </a:lnTo>
                    <a:lnTo>
                      <a:pt x="19032" y="21639"/>
                    </a:lnTo>
                    <a:lnTo>
                      <a:pt x="19877" y="21709"/>
                    </a:lnTo>
                    <a:lnTo>
                      <a:pt x="20653" y="21921"/>
                    </a:lnTo>
                    <a:lnTo>
                      <a:pt x="21428" y="22132"/>
                    </a:lnTo>
                    <a:lnTo>
                      <a:pt x="22203" y="22414"/>
                    </a:lnTo>
                    <a:lnTo>
                      <a:pt x="22838" y="22837"/>
                    </a:lnTo>
                    <a:lnTo>
                      <a:pt x="23401" y="23260"/>
                    </a:lnTo>
                    <a:lnTo>
                      <a:pt x="23824" y="23824"/>
                    </a:lnTo>
                    <a:lnTo>
                      <a:pt x="24529" y="25022"/>
                    </a:lnTo>
                    <a:lnTo>
                      <a:pt x="25446" y="26925"/>
                    </a:lnTo>
                    <a:lnTo>
                      <a:pt x="26291" y="28758"/>
                    </a:lnTo>
                    <a:lnTo>
                      <a:pt x="26573" y="29392"/>
                    </a:lnTo>
                    <a:lnTo>
                      <a:pt x="26644" y="29815"/>
                    </a:lnTo>
                    <a:lnTo>
                      <a:pt x="26644" y="29040"/>
                    </a:lnTo>
                    <a:lnTo>
                      <a:pt x="26503" y="28265"/>
                    </a:lnTo>
                    <a:lnTo>
                      <a:pt x="26291" y="27489"/>
                    </a:lnTo>
                    <a:lnTo>
                      <a:pt x="26080" y="26714"/>
                    </a:lnTo>
                    <a:lnTo>
                      <a:pt x="25586" y="25093"/>
                    </a:lnTo>
                    <a:lnTo>
                      <a:pt x="25023" y="23683"/>
                    </a:lnTo>
                    <a:lnTo>
                      <a:pt x="26291" y="24317"/>
                    </a:lnTo>
                    <a:lnTo>
                      <a:pt x="28547" y="25445"/>
                    </a:lnTo>
                    <a:lnTo>
                      <a:pt x="29815" y="26009"/>
                    </a:lnTo>
                    <a:lnTo>
                      <a:pt x="30873" y="26432"/>
                    </a:lnTo>
                    <a:lnTo>
                      <a:pt x="31578" y="26714"/>
                    </a:lnTo>
                    <a:lnTo>
                      <a:pt x="31860" y="26714"/>
                    </a:lnTo>
                    <a:lnTo>
                      <a:pt x="31930" y="26643"/>
                    </a:lnTo>
                    <a:lnTo>
                      <a:pt x="31930" y="26502"/>
                    </a:lnTo>
                    <a:lnTo>
                      <a:pt x="31930" y="26361"/>
                    </a:lnTo>
                    <a:lnTo>
                      <a:pt x="31648" y="26079"/>
                    </a:lnTo>
                    <a:lnTo>
                      <a:pt x="31155" y="25657"/>
                    </a:lnTo>
                    <a:lnTo>
                      <a:pt x="30520" y="25234"/>
                    </a:lnTo>
                    <a:lnTo>
                      <a:pt x="28829" y="24317"/>
                    </a:lnTo>
                    <a:lnTo>
                      <a:pt x="26785" y="23331"/>
                    </a:lnTo>
                    <a:lnTo>
                      <a:pt x="24741" y="22485"/>
                    </a:lnTo>
                    <a:lnTo>
                      <a:pt x="22767" y="21709"/>
                    </a:lnTo>
                    <a:lnTo>
                      <a:pt x="21216" y="21146"/>
                    </a:lnTo>
                    <a:lnTo>
                      <a:pt x="20371" y="20864"/>
                    </a:lnTo>
                    <a:lnTo>
                      <a:pt x="19525" y="20793"/>
                    </a:lnTo>
                    <a:lnTo>
                      <a:pt x="18820" y="20723"/>
                    </a:lnTo>
                    <a:lnTo>
                      <a:pt x="18468" y="20652"/>
                    </a:lnTo>
                    <a:lnTo>
                      <a:pt x="18186" y="20511"/>
                    </a:lnTo>
                    <a:lnTo>
                      <a:pt x="17833" y="20370"/>
                    </a:lnTo>
                    <a:lnTo>
                      <a:pt x="17551" y="20159"/>
                    </a:lnTo>
                    <a:lnTo>
                      <a:pt x="17340" y="19877"/>
                    </a:lnTo>
                    <a:lnTo>
                      <a:pt x="17199" y="19595"/>
                    </a:lnTo>
                    <a:lnTo>
                      <a:pt x="16917" y="18820"/>
                    </a:lnTo>
                    <a:lnTo>
                      <a:pt x="16424" y="17410"/>
                    </a:lnTo>
                    <a:lnTo>
                      <a:pt x="15789" y="15718"/>
                    </a:lnTo>
                    <a:lnTo>
                      <a:pt x="15155" y="13956"/>
                    </a:lnTo>
                    <a:lnTo>
                      <a:pt x="14662" y="12194"/>
                    </a:lnTo>
                    <a:lnTo>
                      <a:pt x="14309" y="10432"/>
                    </a:lnTo>
                    <a:lnTo>
                      <a:pt x="16283" y="10855"/>
                    </a:lnTo>
                    <a:lnTo>
                      <a:pt x="19807" y="11701"/>
                    </a:lnTo>
                    <a:lnTo>
                      <a:pt x="23120" y="12546"/>
                    </a:lnTo>
                    <a:lnTo>
                      <a:pt x="24177" y="12828"/>
                    </a:lnTo>
                    <a:lnTo>
                      <a:pt x="24529" y="12969"/>
                    </a:lnTo>
                    <a:lnTo>
                      <a:pt x="24600" y="12899"/>
                    </a:lnTo>
                    <a:lnTo>
                      <a:pt x="24529" y="12758"/>
                    </a:lnTo>
                    <a:lnTo>
                      <a:pt x="24318" y="12546"/>
                    </a:lnTo>
                    <a:lnTo>
                      <a:pt x="23965" y="12265"/>
                    </a:lnTo>
                    <a:lnTo>
                      <a:pt x="23401" y="12053"/>
                    </a:lnTo>
                    <a:lnTo>
                      <a:pt x="22062" y="11560"/>
                    </a:lnTo>
                    <a:lnTo>
                      <a:pt x="20441" y="11066"/>
                    </a:lnTo>
                    <a:lnTo>
                      <a:pt x="17269" y="10221"/>
                    </a:lnTo>
                    <a:lnTo>
                      <a:pt x="16142" y="9868"/>
                    </a:lnTo>
                    <a:lnTo>
                      <a:pt x="15507" y="9727"/>
                    </a:lnTo>
                    <a:lnTo>
                      <a:pt x="15296" y="9727"/>
                    </a:lnTo>
                    <a:lnTo>
                      <a:pt x="15084" y="9657"/>
                    </a:lnTo>
                    <a:lnTo>
                      <a:pt x="14873" y="9516"/>
                    </a:lnTo>
                    <a:lnTo>
                      <a:pt x="14732" y="9304"/>
                    </a:lnTo>
                    <a:lnTo>
                      <a:pt x="14450" y="8740"/>
                    </a:lnTo>
                    <a:lnTo>
                      <a:pt x="14239" y="8035"/>
                    </a:lnTo>
                    <a:lnTo>
                      <a:pt x="14098" y="7331"/>
                    </a:lnTo>
                    <a:lnTo>
                      <a:pt x="13957" y="6626"/>
                    </a:lnTo>
                    <a:lnTo>
                      <a:pt x="13886" y="5639"/>
                    </a:lnTo>
                    <a:lnTo>
                      <a:pt x="13957" y="4864"/>
                    </a:lnTo>
                    <a:lnTo>
                      <a:pt x="14027" y="4159"/>
                    </a:lnTo>
                    <a:lnTo>
                      <a:pt x="14380" y="2749"/>
                    </a:lnTo>
                    <a:lnTo>
                      <a:pt x="14732" y="1410"/>
                    </a:lnTo>
                    <a:lnTo>
                      <a:pt x="15026" y="43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344" name="Shape 344"/>
              <p:cNvSpPr/>
              <p:nvPr/>
            </p:nvSpPr>
            <p:spPr>
              <a:xfrm>
                <a:off x="3757125" y="2555275"/>
                <a:ext cx="58150" cy="59950"/>
              </a:xfrm>
              <a:custGeom>
                <a:avLst/>
                <a:gdLst/>
                <a:ahLst/>
                <a:cxnLst/>
                <a:rect l="0" t="0" r="0" b="0"/>
                <a:pathLst>
                  <a:path w="2326" h="2398" extrusionOk="0">
                    <a:moveTo>
                      <a:pt x="846" y="1"/>
                    </a:moveTo>
                    <a:lnTo>
                      <a:pt x="564" y="71"/>
                    </a:lnTo>
                    <a:lnTo>
                      <a:pt x="423" y="212"/>
                    </a:lnTo>
                    <a:lnTo>
                      <a:pt x="211" y="424"/>
                    </a:lnTo>
                    <a:lnTo>
                      <a:pt x="141" y="565"/>
                    </a:lnTo>
                    <a:lnTo>
                      <a:pt x="0" y="776"/>
                    </a:lnTo>
                    <a:lnTo>
                      <a:pt x="0" y="1199"/>
                    </a:lnTo>
                    <a:lnTo>
                      <a:pt x="70" y="1693"/>
                    </a:lnTo>
                    <a:lnTo>
                      <a:pt x="141" y="1834"/>
                    </a:lnTo>
                    <a:lnTo>
                      <a:pt x="282" y="2045"/>
                    </a:lnTo>
                    <a:lnTo>
                      <a:pt x="423" y="2186"/>
                    </a:lnTo>
                    <a:lnTo>
                      <a:pt x="634" y="2327"/>
                    </a:lnTo>
                    <a:lnTo>
                      <a:pt x="916" y="2397"/>
                    </a:lnTo>
                    <a:lnTo>
                      <a:pt x="1198" y="2397"/>
                    </a:lnTo>
                    <a:lnTo>
                      <a:pt x="1410" y="2327"/>
                    </a:lnTo>
                    <a:lnTo>
                      <a:pt x="1692" y="2256"/>
                    </a:lnTo>
                    <a:lnTo>
                      <a:pt x="1903" y="2115"/>
                    </a:lnTo>
                    <a:lnTo>
                      <a:pt x="2044" y="1974"/>
                    </a:lnTo>
                    <a:lnTo>
                      <a:pt x="2185" y="1834"/>
                    </a:lnTo>
                    <a:lnTo>
                      <a:pt x="2255" y="1622"/>
                    </a:lnTo>
                    <a:lnTo>
                      <a:pt x="2326" y="1129"/>
                    </a:lnTo>
                    <a:lnTo>
                      <a:pt x="2185" y="706"/>
                    </a:lnTo>
                    <a:lnTo>
                      <a:pt x="2115" y="494"/>
                    </a:lnTo>
                    <a:lnTo>
                      <a:pt x="1974" y="353"/>
                    </a:lnTo>
                    <a:lnTo>
                      <a:pt x="1833" y="212"/>
                    </a:lnTo>
                    <a:lnTo>
                      <a:pt x="1621" y="71"/>
                    </a:lnTo>
                    <a:lnTo>
                      <a:pt x="1339"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345" name="Shape 345"/>
              <p:cNvSpPr/>
              <p:nvPr/>
            </p:nvSpPr>
            <p:spPr>
              <a:xfrm>
                <a:off x="3764150" y="2631050"/>
                <a:ext cx="75800" cy="74050"/>
              </a:xfrm>
              <a:custGeom>
                <a:avLst/>
                <a:gdLst/>
                <a:ahLst/>
                <a:cxnLst/>
                <a:rect l="0" t="0" r="0" b="0"/>
                <a:pathLst>
                  <a:path w="3032" h="2962" extrusionOk="0">
                    <a:moveTo>
                      <a:pt x="1199" y="1"/>
                    </a:moveTo>
                    <a:lnTo>
                      <a:pt x="917" y="71"/>
                    </a:lnTo>
                    <a:lnTo>
                      <a:pt x="635" y="212"/>
                    </a:lnTo>
                    <a:lnTo>
                      <a:pt x="424" y="424"/>
                    </a:lnTo>
                    <a:lnTo>
                      <a:pt x="212" y="706"/>
                    </a:lnTo>
                    <a:lnTo>
                      <a:pt x="71" y="988"/>
                    </a:lnTo>
                    <a:lnTo>
                      <a:pt x="1" y="1269"/>
                    </a:lnTo>
                    <a:lnTo>
                      <a:pt x="1" y="1551"/>
                    </a:lnTo>
                    <a:lnTo>
                      <a:pt x="71" y="1763"/>
                    </a:lnTo>
                    <a:lnTo>
                      <a:pt x="142" y="2045"/>
                    </a:lnTo>
                    <a:lnTo>
                      <a:pt x="353" y="2327"/>
                    </a:lnTo>
                    <a:lnTo>
                      <a:pt x="494" y="2538"/>
                    </a:lnTo>
                    <a:lnTo>
                      <a:pt x="706" y="2679"/>
                    </a:lnTo>
                    <a:lnTo>
                      <a:pt x="988" y="2820"/>
                    </a:lnTo>
                    <a:lnTo>
                      <a:pt x="1270" y="2961"/>
                    </a:lnTo>
                    <a:lnTo>
                      <a:pt x="1834" y="2961"/>
                    </a:lnTo>
                    <a:lnTo>
                      <a:pt x="2115" y="2891"/>
                    </a:lnTo>
                    <a:lnTo>
                      <a:pt x="2327" y="2750"/>
                    </a:lnTo>
                    <a:lnTo>
                      <a:pt x="2609" y="2538"/>
                    </a:lnTo>
                    <a:lnTo>
                      <a:pt x="2820" y="2256"/>
                    </a:lnTo>
                    <a:lnTo>
                      <a:pt x="2961" y="1974"/>
                    </a:lnTo>
                    <a:lnTo>
                      <a:pt x="3032" y="1763"/>
                    </a:lnTo>
                    <a:lnTo>
                      <a:pt x="3032" y="1481"/>
                    </a:lnTo>
                    <a:lnTo>
                      <a:pt x="2961" y="1199"/>
                    </a:lnTo>
                    <a:lnTo>
                      <a:pt x="2820" y="917"/>
                    </a:lnTo>
                    <a:lnTo>
                      <a:pt x="2679" y="635"/>
                    </a:lnTo>
                    <a:lnTo>
                      <a:pt x="2468" y="424"/>
                    </a:lnTo>
                    <a:lnTo>
                      <a:pt x="2256" y="283"/>
                    </a:lnTo>
                    <a:lnTo>
                      <a:pt x="2045" y="142"/>
                    </a:lnTo>
                    <a:lnTo>
                      <a:pt x="1763"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346" name="Shape 346"/>
              <p:cNvSpPr/>
              <p:nvPr/>
            </p:nvSpPr>
            <p:spPr>
              <a:xfrm>
                <a:off x="3852275" y="2620475"/>
                <a:ext cx="65200" cy="68750"/>
              </a:xfrm>
              <a:custGeom>
                <a:avLst/>
                <a:gdLst/>
                <a:ahLst/>
                <a:cxnLst/>
                <a:rect l="0" t="0" r="0" b="0"/>
                <a:pathLst>
                  <a:path w="2608" h="2750" extrusionOk="0">
                    <a:moveTo>
                      <a:pt x="1128" y="1"/>
                    </a:moveTo>
                    <a:lnTo>
                      <a:pt x="705" y="142"/>
                    </a:lnTo>
                    <a:lnTo>
                      <a:pt x="493" y="283"/>
                    </a:lnTo>
                    <a:lnTo>
                      <a:pt x="353" y="424"/>
                    </a:lnTo>
                    <a:lnTo>
                      <a:pt x="212" y="635"/>
                    </a:lnTo>
                    <a:lnTo>
                      <a:pt x="71" y="847"/>
                    </a:lnTo>
                    <a:lnTo>
                      <a:pt x="0" y="1129"/>
                    </a:lnTo>
                    <a:lnTo>
                      <a:pt x="71" y="1411"/>
                    </a:lnTo>
                    <a:lnTo>
                      <a:pt x="71" y="1763"/>
                    </a:lnTo>
                    <a:lnTo>
                      <a:pt x="212" y="2045"/>
                    </a:lnTo>
                    <a:lnTo>
                      <a:pt x="353" y="2256"/>
                    </a:lnTo>
                    <a:lnTo>
                      <a:pt x="564" y="2468"/>
                    </a:lnTo>
                    <a:lnTo>
                      <a:pt x="775" y="2609"/>
                    </a:lnTo>
                    <a:lnTo>
                      <a:pt x="987" y="2679"/>
                    </a:lnTo>
                    <a:lnTo>
                      <a:pt x="1269" y="2750"/>
                    </a:lnTo>
                    <a:lnTo>
                      <a:pt x="1692" y="2750"/>
                    </a:lnTo>
                    <a:lnTo>
                      <a:pt x="1974" y="2609"/>
                    </a:lnTo>
                    <a:lnTo>
                      <a:pt x="2115" y="2538"/>
                    </a:lnTo>
                    <a:lnTo>
                      <a:pt x="2326" y="2327"/>
                    </a:lnTo>
                    <a:lnTo>
                      <a:pt x="2467" y="2115"/>
                    </a:lnTo>
                    <a:lnTo>
                      <a:pt x="2538" y="1904"/>
                    </a:lnTo>
                    <a:lnTo>
                      <a:pt x="2608" y="1552"/>
                    </a:lnTo>
                    <a:lnTo>
                      <a:pt x="2608" y="1199"/>
                    </a:lnTo>
                    <a:lnTo>
                      <a:pt x="2538" y="917"/>
                    </a:lnTo>
                    <a:lnTo>
                      <a:pt x="2397" y="635"/>
                    </a:lnTo>
                    <a:lnTo>
                      <a:pt x="2256" y="424"/>
                    </a:lnTo>
                    <a:lnTo>
                      <a:pt x="2044" y="283"/>
                    </a:lnTo>
                    <a:lnTo>
                      <a:pt x="1833" y="142"/>
                    </a:lnTo>
                    <a:lnTo>
                      <a:pt x="1621" y="71"/>
                    </a:lnTo>
                    <a:lnTo>
                      <a:pt x="1128"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347" name="Shape 347"/>
              <p:cNvSpPr/>
              <p:nvPr/>
            </p:nvSpPr>
            <p:spPr>
              <a:xfrm>
                <a:off x="3883975" y="2544725"/>
                <a:ext cx="67000" cy="68725"/>
              </a:xfrm>
              <a:custGeom>
                <a:avLst/>
                <a:gdLst/>
                <a:ahLst/>
                <a:cxnLst/>
                <a:rect l="0" t="0" r="0" b="0"/>
                <a:pathLst>
                  <a:path w="2680" h="2749" extrusionOk="0">
                    <a:moveTo>
                      <a:pt x="1270" y="0"/>
                    </a:moveTo>
                    <a:lnTo>
                      <a:pt x="917" y="71"/>
                    </a:lnTo>
                    <a:lnTo>
                      <a:pt x="706" y="211"/>
                    </a:lnTo>
                    <a:lnTo>
                      <a:pt x="424" y="352"/>
                    </a:lnTo>
                    <a:lnTo>
                      <a:pt x="283" y="564"/>
                    </a:lnTo>
                    <a:lnTo>
                      <a:pt x="142" y="846"/>
                    </a:lnTo>
                    <a:lnTo>
                      <a:pt x="71" y="1057"/>
                    </a:lnTo>
                    <a:lnTo>
                      <a:pt x="1" y="1339"/>
                    </a:lnTo>
                    <a:lnTo>
                      <a:pt x="1" y="1621"/>
                    </a:lnTo>
                    <a:lnTo>
                      <a:pt x="71" y="1833"/>
                    </a:lnTo>
                    <a:lnTo>
                      <a:pt x="142" y="2115"/>
                    </a:lnTo>
                    <a:lnTo>
                      <a:pt x="283" y="2326"/>
                    </a:lnTo>
                    <a:lnTo>
                      <a:pt x="494" y="2467"/>
                    </a:lnTo>
                    <a:lnTo>
                      <a:pt x="706" y="2608"/>
                    </a:lnTo>
                    <a:lnTo>
                      <a:pt x="917" y="2749"/>
                    </a:lnTo>
                    <a:lnTo>
                      <a:pt x="1551" y="2749"/>
                    </a:lnTo>
                    <a:lnTo>
                      <a:pt x="1833" y="2608"/>
                    </a:lnTo>
                    <a:lnTo>
                      <a:pt x="2115" y="2537"/>
                    </a:lnTo>
                    <a:lnTo>
                      <a:pt x="2327" y="2326"/>
                    </a:lnTo>
                    <a:lnTo>
                      <a:pt x="2468" y="2185"/>
                    </a:lnTo>
                    <a:lnTo>
                      <a:pt x="2538" y="1974"/>
                    </a:lnTo>
                    <a:lnTo>
                      <a:pt x="2609" y="1762"/>
                    </a:lnTo>
                    <a:lnTo>
                      <a:pt x="2679" y="1269"/>
                    </a:lnTo>
                    <a:lnTo>
                      <a:pt x="2538" y="846"/>
                    </a:lnTo>
                    <a:lnTo>
                      <a:pt x="2256" y="423"/>
                    </a:lnTo>
                    <a:lnTo>
                      <a:pt x="2045" y="282"/>
                    </a:lnTo>
                    <a:lnTo>
                      <a:pt x="1833" y="141"/>
                    </a:lnTo>
                    <a:lnTo>
                      <a:pt x="1551"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348" name="Shape 348"/>
              <p:cNvSpPr/>
              <p:nvPr/>
            </p:nvSpPr>
            <p:spPr>
              <a:xfrm>
                <a:off x="3876925" y="2454850"/>
                <a:ext cx="56425" cy="61700"/>
              </a:xfrm>
              <a:custGeom>
                <a:avLst/>
                <a:gdLst/>
                <a:ahLst/>
                <a:cxnLst/>
                <a:rect l="0" t="0" r="0" b="0"/>
                <a:pathLst>
                  <a:path w="2257" h="2468" extrusionOk="0">
                    <a:moveTo>
                      <a:pt x="1481" y="0"/>
                    </a:moveTo>
                    <a:lnTo>
                      <a:pt x="1199" y="71"/>
                    </a:lnTo>
                    <a:lnTo>
                      <a:pt x="988" y="141"/>
                    </a:lnTo>
                    <a:lnTo>
                      <a:pt x="706" y="212"/>
                    </a:lnTo>
                    <a:lnTo>
                      <a:pt x="494" y="423"/>
                    </a:lnTo>
                    <a:lnTo>
                      <a:pt x="353" y="635"/>
                    </a:lnTo>
                    <a:lnTo>
                      <a:pt x="142" y="917"/>
                    </a:lnTo>
                    <a:lnTo>
                      <a:pt x="71" y="1128"/>
                    </a:lnTo>
                    <a:lnTo>
                      <a:pt x="1" y="1410"/>
                    </a:lnTo>
                    <a:lnTo>
                      <a:pt x="1" y="1692"/>
                    </a:lnTo>
                    <a:lnTo>
                      <a:pt x="71" y="1903"/>
                    </a:lnTo>
                    <a:lnTo>
                      <a:pt x="283" y="2115"/>
                    </a:lnTo>
                    <a:lnTo>
                      <a:pt x="494" y="2326"/>
                    </a:lnTo>
                    <a:lnTo>
                      <a:pt x="847" y="2397"/>
                    </a:lnTo>
                    <a:lnTo>
                      <a:pt x="1270" y="2467"/>
                    </a:lnTo>
                    <a:lnTo>
                      <a:pt x="1552" y="2326"/>
                    </a:lnTo>
                    <a:lnTo>
                      <a:pt x="1833" y="2185"/>
                    </a:lnTo>
                    <a:lnTo>
                      <a:pt x="2045" y="1903"/>
                    </a:lnTo>
                    <a:lnTo>
                      <a:pt x="2186" y="1621"/>
                    </a:lnTo>
                    <a:lnTo>
                      <a:pt x="2256" y="1269"/>
                    </a:lnTo>
                    <a:lnTo>
                      <a:pt x="2256" y="917"/>
                    </a:lnTo>
                    <a:lnTo>
                      <a:pt x="2186" y="564"/>
                    </a:lnTo>
                    <a:lnTo>
                      <a:pt x="1974" y="282"/>
                    </a:lnTo>
                    <a:lnTo>
                      <a:pt x="1692" y="141"/>
                    </a:lnTo>
                    <a:lnTo>
                      <a:pt x="1481"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349" name="Shape 349"/>
              <p:cNvSpPr/>
              <p:nvPr/>
            </p:nvSpPr>
            <p:spPr>
              <a:xfrm>
                <a:off x="3674300" y="2435450"/>
                <a:ext cx="45825" cy="47625"/>
              </a:xfrm>
              <a:custGeom>
                <a:avLst/>
                <a:gdLst/>
                <a:ahLst/>
                <a:cxnLst/>
                <a:rect l="0" t="0" r="0" b="0"/>
                <a:pathLst>
                  <a:path w="1833" h="1905" extrusionOk="0">
                    <a:moveTo>
                      <a:pt x="1058" y="1"/>
                    </a:moveTo>
                    <a:lnTo>
                      <a:pt x="635" y="71"/>
                    </a:lnTo>
                    <a:lnTo>
                      <a:pt x="423" y="142"/>
                    </a:lnTo>
                    <a:lnTo>
                      <a:pt x="282" y="212"/>
                    </a:lnTo>
                    <a:lnTo>
                      <a:pt x="141" y="353"/>
                    </a:lnTo>
                    <a:lnTo>
                      <a:pt x="71" y="494"/>
                    </a:lnTo>
                    <a:lnTo>
                      <a:pt x="0" y="847"/>
                    </a:lnTo>
                    <a:lnTo>
                      <a:pt x="71" y="1199"/>
                    </a:lnTo>
                    <a:lnTo>
                      <a:pt x="212" y="1552"/>
                    </a:lnTo>
                    <a:lnTo>
                      <a:pt x="494" y="1763"/>
                    </a:lnTo>
                    <a:lnTo>
                      <a:pt x="776" y="1904"/>
                    </a:lnTo>
                    <a:lnTo>
                      <a:pt x="987" y="1904"/>
                    </a:lnTo>
                    <a:lnTo>
                      <a:pt x="1198" y="1834"/>
                    </a:lnTo>
                    <a:lnTo>
                      <a:pt x="1551" y="1622"/>
                    </a:lnTo>
                    <a:lnTo>
                      <a:pt x="1762" y="1340"/>
                    </a:lnTo>
                    <a:lnTo>
                      <a:pt x="1833" y="988"/>
                    </a:lnTo>
                    <a:lnTo>
                      <a:pt x="1762" y="635"/>
                    </a:lnTo>
                    <a:lnTo>
                      <a:pt x="1621" y="353"/>
                    </a:lnTo>
                    <a:lnTo>
                      <a:pt x="1410" y="142"/>
                    </a:lnTo>
                    <a:lnTo>
                      <a:pt x="1058"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350" name="Shape 350"/>
              <p:cNvSpPr/>
              <p:nvPr/>
            </p:nvSpPr>
            <p:spPr>
              <a:xfrm>
                <a:off x="3834650" y="2060125"/>
                <a:ext cx="72275" cy="61700"/>
              </a:xfrm>
              <a:custGeom>
                <a:avLst/>
                <a:gdLst/>
                <a:ahLst/>
                <a:cxnLst/>
                <a:rect l="0" t="0" r="0" b="0"/>
                <a:pathLst>
                  <a:path w="2891" h="2468" extrusionOk="0">
                    <a:moveTo>
                      <a:pt x="846" y="1"/>
                    </a:moveTo>
                    <a:lnTo>
                      <a:pt x="564" y="71"/>
                    </a:lnTo>
                    <a:lnTo>
                      <a:pt x="282" y="353"/>
                    </a:lnTo>
                    <a:lnTo>
                      <a:pt x="141" y="776"/>
                    </a:lnTo>
                    <a:lnTo>
                      <a:pt x="0" y="1340"/>
                    </a:lnTo>
                    <a:lnTo>
                      <a:pt x="71" y="1692"/>
                    </a:lnTo>
                    <a:lnTo>
                      <a:pt x="141" y="1974"/>
                    </a:lnTo>
                    <a:lnTo>
                      <a:pt x="353" y="2186"/>
                    </a:lnTo>
                    <a:lnTo>
                      <a:pt x="564" y="2327"/>
                    </a:lnTo>
                    <a:lnTo>
                      <a:pt x="846" y="2397"/>
                    </a:lnTo>
                    <a:lnTo>
                      <a:pt x="1058" y="2468"/>
                    </a:lnTo>
                    <a:lnTo>
                      <a:pt x="1339" y="2468"/>
                    </a:lnTo>
                    <a:lnTo>
                      <a:pt x="1551" y="2397"/>
                    </a:lnTo>
                    <a:lnTo>
                      <a:pt x="2115" y="2468"/>
                    </a:lnTo>
                    <a:lnTo>
                      <a:pt x="2538" y="2397"/>
                    </a:lnTo>
                    <a:lnTo>
                      <a:pt x="2749" y="2256"/>
                    </a:lnTo>
                    <a:lnTo>
                      <a:pt x="2890" y="1974"/>
                    </a:lnTo>
                    <a:lnTo>
                      <a:pt x="2820" y="1692"/>
                    </a:lnTo>
                    <a:lnTo>
                      <a:pt x="2749" y="1340"/>
                    </a:lnTo>
                    <a:lnTo>
                      <a:pt x="2538" y="988"/>
                    </a:lnTo>
                    <a:lnTo>
                      <a:pt x="2256" y="706"/>
                    </a:lnTo>
                    <a:lnTo>
                      <a:pt x="1903" y="424"/>
                    </a:lnTo>
                    <a:lnTo>
                      <a:pt x="1551" y="212"/>
                    </a:lnTo>
                    <a:lnTo>
                      <a:pt x="1198" y="71"/>
                    </a:lnTo>
                    <a:lnTo>
                      <a:pt x="846"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351" name="Shape 351"/>
              <p:cNvSpPr/>
              <p:nvPr/>
            </p:nvSpPr>
            <p:spPr>
              <a:xfrm>
                <a:off x="3973850" y="1963225"/>
                <a:ext cx="63450" cy="66975"/>
              </a:xfrm>
              <a:custGeom>
                <a:avLst/>
                <a:gdLst/>
                <a:ahLst/>
                <a:cxnLst/>
                <a:rect l="0" t="0" r="0" b="0"/>
                <a:pathLst>
                  <a:path w="2538" h="2679" extrusionOk="0">
                    <a:moveTo>
                      <a:pt x="1340" y="0"/>
                    </a:moveTo>
                    <a:lnTo>
                      <a:pt x="1128" y="71"/>
                    </a:lnTo>
                    <a:lnTo>
                      <a:pt x="846" y="141"/>
                    </a:lnTo>
                    <a:lnTo>
                      <a:pt x="635" y="353"/>
                    </a:lnTo>
                    <a:lnTo>
                      <a:pt x="423" y="564"/>
                    </a:lnTo>
                    <a:lnTo>
                      <a:pt x="212" y="776"/>
                    </a:lnTo>
                    <a:lnTo>
                      <a:pt x="71" y="1057"/>
                    </a:lnTo>
                    <a:lnTo>
                      <a:pt x="0" y="1339"/>
                    </a:lnTo>
                    <a:lnTo>
                      <a:pt x="0" y="1621"/>
                    </a:lnTo>
                    <a:lnTo>
                      <a:pt x="0" y="1903"/>
                    </a:lnTo>
                    <a:lnTo>
                      <a:pt x="141" y="2115"/>
                    </a:lnTo>
                    <a:lnTo>
                      <a:pt x="282" y="2326"/>
                    </a:lnTo>
                    <a:lnTo>
                      <a:pt x="564" y="2538"/>
                    </a:lnTo>
                    <a:lnTo>
                      <a:pt x="776" y="2608"/>
                    </a:lnTo>
                    <a:lnTo>
                      <a:pt x="987" y="2679"/>
                    </a:lnTo>
                    <a:lnTo>
                      <a:pt x="1410" y="2608"/>
                    </a:lnTo>
                    <a:lnTo>
                      <a:pt x="1763" y="2397"/>
                    </a:lnTo>
                    <a:lnTo>
                      <a:pt x="2115" y="2115"/>
                    </a:lnTo>
                    <a:lnTo>
                      <a:pt x="2326" y="1833"/>
                    </a:lnTo>
                    <a:lnTo>
                      <a:pt x="2467" y="1410"/>
                    </a:lnTo>
                    <a:lnTo>
                      <a:pt x="2538" y="987"/>
                    </a:lnTo>
                    <a:lnTo>
                      <a:pt x="2467" y="776"/>
                    </a:lnTo>
                    <a:lnTo>
                      <a:pt x="2397" y="635"/>
                    </a:lnTo>
                    <a:lnTo>
                      <a:pt x="2185" y="282"/>
                    </a:lnTo>
                    <a:lnTo>
                      <a:pt x="1904" y="141"/>
                    </a:lnTo>
                    <a:lnTo>
                      <a:pt x="1622"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352" name="Shape 352"/>
              <p:cNvSpPr/>
              <p:nvPr/>
            </p:nvSpPr>
            <p:spPr>
              <a:xfrm>
                <a:off x="3942125" y="1933250"/>
                <a:ext cx="51125" cy="42325"/>
              </a:xfrm>
              <a:custGeom>
                <a:avLst/>
                <a:gdLst/>
                <a:ahLst/>
                <a:cxnLst/>
                <a:rect l="0" t="0" r="0" b="0"/>
                <a:pathLst>
                  <a:path w="2045" h="1693" extrusionOk="0">
                    <a:moveTo>
                      <a:pt x="847" y="1"/>
                    </a:moveTo>
                    <a:lnTo>
                      <a:pt x="635" y="71"/>
                    </a:lnTo>
                    <a:lnTo>
                      <a:pt x="353" y="212"/>
                    </a:lnTo>
                    <a:lnTo>
                      <a:pt x="142" y="283"/>
                    </a:lnTo>
                    <a:lnTo>
                      <a:pt x="1" y="494"/>
                    </a:lnTo>
                    <a:lnTo>
                      <a:pt x="1" y="706"/>
                    </a:lnTo>
                    <a:lnTo>
                      <a:pt x="1" y="917"/>
                    </a:lnTo>
                    <a:lnTo>
                      <a:pt x="142" y="1199"/>
                    </a:lnTo>
                    <a:lnTo>
                      <a:pt x="424" y="1481"/>
                    </a:lnTo>
                    <a:lnTo>
                      <a:pt x="565" y="1622"/>
                    </a:lnTo>
                    <a:lnTo>
                      <a:pt x="776" y="1693"/>
                    </a:lnTo>
                    <a:lnTo>
                      <a:pt x="1199" y="1693"/>
                    </a:lnTo>
                    <a:lnTo>
                      <a:pt x="1551" y="1481"/>
                    </a:lnTo>
                    <a:lnTo>
                      <a:pt x="1833" y="1199"/>
                    </a:lnTo>
                    <a:lnTo>
                      <a:pt x="1974" y="917"/>
                    </a:lnTo>
                    <a:lnTo>
                      <a:pt x="2045" y="635"/>
                    </a:lnTo>
                    <a:lnTo>
                      <a:pt x="1974" y="424"/>
                    </a:lnTo>
                    <a:lnTo>
                      <a:pt x="1833" y="212"/>
                    </a:lnTo>
                    <a:lnTo>
                      <a:pt x="1622" y="142"/>
                    </a:lnTo>
                    <a:lnTo>
                      <a:pt x="1410" y="71"/>
                    </a:lnTo>
                    <a:lnTo>
                      <a:pt x="1129"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353" name="Shape 353"/>
              <p:cNvSpPr/>
              <p:nvPr/>
            </p:nvSpPr>
            <p:spPr>
              <a:xfrm>
                <a:off x="3353600" y="2167625"/>
                <a:ext cx="51125" cy="51125"/>
              </a:xfrm>
              <a:custGeom>
                <a:avLst/>
                <a:gdLst/>
                <a:ahLst/>
                <a:cxnLst/>
                <a:rect l="0" t="0" r="0" b="0"/>
                <a:pathLst>
                  <a:path w="2045" h="2045" extrusionOk="0">
                    <a:moveTo>
                      <a:pt x="846" y="0"/>
                    </a:moveTo>
                    <a:lnTo>
                      <a:pt x="635" y="71"/>
                    </a:lnTo>
                    <a:lnTo>
                      <a:pt x="494" y="141"/>
                    </a:lnTo>
                    <a:lnTo>
                      <a:pt x="282" y="353"/>
                    </a:lnTo>
                    <a:lnTo>
                      <a:pt x="141" y="494"/>
                    </a:lnTo>
                    <a:lnTo>
                      <a:pt x="71" y="705"/>
                    </a:lnTo>
                    <a:lnTo>
                      <a:pt x="0" y="917"/>
                    </a:lnTo>
                    <a:lnTo>
                      <a:pt x="0" y="1058"/>
                    </a:lnTo>
                    <a:lnTo>
                      <a:pt x="141" y="1410"/>
                    </a:lnTo>
                    <a:lnTo>
                      <a:pt x="353" y="1762"/>
                    </a:lnTo>
                    <a:lnTo>
                      <a:pt x="705" y="1974"/>
                    </a:lnTo>
                    <a:lnTo>
                      <a:pt x="1058" y="2044"/>
                    </a:lnTo>
                    <a:lnTo>
                      <a:pt x="1269" y="2044"/>
                    </a:lnTo>
                    <a:lnTo>
                      <a:pt x="1410" y="1974"/>
                    </a:lnTo>
                    <a:lnTo>
                      <a:pt x="1621" y="1833"/>
                    </a:lnTo>
                    <a:lnTo>
                      <a:pt x="1762" y="1692"/>
                    </a:lnTo>
                    <a:lnTo>
                      <a:pt x="1903" y="1551"/>
                    </a:lnTo>
                    <a:lnTo>
                      <a:pt x="2044" y="1340"/>
                    </a:lnTo>
                    <a:lnTo>
                      <a:pt x="2044" y="1128"/>
                    </a:lnTo>
                    <a:lnTo>
                      <a:pt x="2044" y="987"/>
                    </a:lnTo>
                    <a:lnTo>
                      <a:pt x="1974" y="635"/>
                    </a:lnTo>
                    <a:lnTo>
                      <a:pt x="1692" y="282"/>
                    </a:lnTo>
                    <a:lnTo>
                      <a:pt x="1410" y="71"/>
                    </a:lnTo>
                    <a:lnTo>
                      <a:pt x="1058"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354" name="Shape 354"/>
              <p:cNvSpPr/>
              <p:nvPr/>
            </p:nvSpPr>
            <p:spPr>
              <a:xfrm>
                <a:off x="3411750" y="2151775"/>
                <a:ext cx="31725" cy="24675"/>
              </a:xfrm>
              <a:custGeom>
                <a:avLst/>
                <a:gdLst/>
                <a:ahLst/>
                <a:cxnLst/>
                <a:rect l="0" t="0" r="0" b="0"/>
                <a:pathLst>
                  <a:path w="1269" h="987" extrusionOk="0">
                    <a:moveTo>
                      <a:pt x="705" y="0"/>
                    </a:moveTo>
                    <a:lnTo>
                      <a:pt x="423" y="71"/>
                    </a:lnTo>
                    <a:lnTo>
                      <a:pt x="141" y="282"/>
                    </a:lnTo>
                    <a:lnTo>
                      <a:pt x="71" y="352"/>
                    </a:lnTo>
                    <a:lnTo>
                      <a:pt x="0" y="493"/>
                    </a:lnTo>
                    <a:lnTo>
                      <a:pt x="71" y="564"/>
                    </a:lnTo>
                    <a:lnTo>
                      <a:pt x="141" y="705"/>
                    </a:lnTo>
                    <a:lnTo>
                      <a:pt x="282" y="846"/>
                    </a:lnTo>
                    <a:lnTo>
                      <a:pt x="564" y="916"/>
                    </a:lnTo>
                    <a:lnTo>
                      <a:pt x="776" y="987"/>
                    </a:lnTo>
                    <a:lnTo>
                      <a:pt x="987" y="987"/>
                    </a:lnTo>
                    <a:lnTo>
                      <a:pt x="1057" y="916"/>
                    </a:lnTo>
                    <a:lnTo>
                      <a:pt x="1128" y="775"/>
                    </a:lnTo>
                    <a:lnTo>
                      <a:pt x="1128" y="493"/>
                    </a:lnTo>
                    <a:lnTo>
                      <a:pt x="1198" y="282"/>
                    </a:lnTo>
                    <a:lnTo>
                      <a:pt x="1269" y="141"/>
                    </a:lnTo>
                    <a:lnTo>
                      <a:pt x="1198" y="71"/>
                    </a:lnTo>
                    <a:lnTo>
                      <a:pt x="1128"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355" name="Shape 355"/>
              <p:cNvSpPr/>
              <p:nvPr/>
            </p:nvSpPr>
            <p:spPr>
              <a:xfrm>
                <a:off x="3112200" y="1920925"/>
                <a:ext cx="54625" cy="54650"/>
              </a:xfrm>
              <a:custGeom>
                <a:avLst/>
                <a:gdLst/>
                <a:ahLst/>
                <a:cxnLst/>
                <a:rect l="0" t="0" r="0" b="0"/>
                <a:pathLst>
                  <a:path w="2185" h="2186" extrusionOk="0">
                    <a:moveTo>
                      <a:pt x="987" y="1"/>
                    </a:moveTo>
                    <a:lnTo>
                      <a:pt x="634" y="71"/>
                    </a:lnTo>
                    <a:lnTo>
                      <a:pt x="352" y="283"/>
                    </a:lnTo>
                    <a:lnTo>
                      <a:pt x="141" y="564"/>
                    </a:lnTo>
                    <a:lnTo>
                      <a:pt x="0" y="846"/>
                    </a:lnTo>
                    <a:lnTo>
                      <a:pt x="0" y="1199"/>
                    </a:lnTo>
                    <a:lnTo>
                      <a:pt x="70" y="1551"/>
                    </a:lnTo>
                    <a:lnTo>
                      <a:pt x="352" y="1833"/>
                    </a:lnTo>
                    <a:lnTo>
                      <a:pt x="634" y="2045"/>
                    </a:lnTo>
                    <a:lnTo>
                      <a:pt x="846" y="2115"/>
                    </a:lnTo>
                    <a:lnTo>
                      <a:pt x="1128" y="2186"/>
                    </a:lnTo>
                    <a:lnTo>
                      <a:pt x="1339" y="2115"/>
                    </a:lnTo>
                    <a:lnTo>
                      <a:pt x="1551" y="2045"/>
                    </a:lnTo>
                    <a:lnTo>
                      <a:pt x="1762" y="1904"/>
                    </a:lnTo>
                    <a:lnTo>
                      <a:pt x="1903" y="1763"/>
                    </a:lnTo>
                    <a:lnTo>
                      <a:pt x="2044" y="1551"/>
                    </a:lnTo>
                    <a:lnTo>
                      <a:pt x="2115" y="1340"/>
                    </a:lnTo>
                    <a:lnTo>
                      <a:pt x="2185" y="1128"/>
                    </a:lnTo>
                    <a:lnTo>
                      <a:pt x="2185" y="846"/>
                    </a:lnTo>
                    <a:lnTo>
                      <a:pt x="2185" y="635"/>
                    </a:lnTo>
                    <a:lnTo>
                      <a:pt x="2044" y="423"/>
                    </a:lnTo>
                    <a:lnTo>
                      <a:pt x="1903" y="283"/>
                    </a:lnTo>
                    <a:lnTo>
                      <a:pt x="1692" y="71"/>
                    </a:lnTo>
                    <a:lnTo>
                      <a:pt x="1410"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356" name="Shape 356"/>
              <p:cNvSpPr/>
              <p:nvPr/>
            </p:nvSpPr>
            <p:spPr>
              <a:xfrm>
                <a:off x="3150950" y="1836350"/>
                <a:ext cx="75800" cy="70500"/>
              </a:xfrm>
              <a:custGeom>
                <a:avLst/>
                <a:gdLst/>
                <a:ahLst/>
                <a:cxnLst/>
                <a:rect l="0" t="0" r="0" b="0"/>
                <a:pathLst>
                  <a:path w="3032" h="2820" extrusionOk="0">
                    <a:moveTo>
                      <a:pt x="1692" y="0"/>
                    </a:moveTo>
                    <a:lnTo>
                      <a:pt x="1410" y="71"/>
                    </a:lnTo>
                    <a:lnTo>
                      <a:pt x="1128" y="141"/>
                    </a:lnTo>
                    <a:lnTo>
                      <a:pt x="705" y="353"/>
                    </a:lnTo>
                    <a:lnTo>
                      <a:pt x="283" y="705"/>
                    </a:lnTo>
                    <a:lnTo>
                      <a:pt x="142" y="917"/>
                    </a:lnTo>
                    <a:lnTo>
                      <a:pt x="71" y="1199"/>
                    </a:lnTo>
                    <a:lnTo>
                      <a:pt x="1" y="1410"/>
                    </a:lnTo>
                    <a:lnTo>
                      <a:pt x="1" y="1692"/>
                    </a:lnTo>
                    <a:lnTo>
                      <a:pt x="71" y="1974"/>
                    </a:lnTo>
                    <a:lnTo>
                      <a:pt x="212" y="2256"/>
                    </a:lnTo>
                    <a:lnTo>
                      <a:pt x="424" y="2467"/>
                    </a:lnTo>
                    <a:lnTo>
                      <a:pt x="705" y="2679"/>
                    </a:lnTo>
                    <a:lnTo>
                      <a:pt x="987" y="2749"/>
                    </a:lnTo>
                    <a:lnTo>
                      <a:pt x="1269" y="2820"/>
                    </a:lnTo>
                    <a:lnTo>
                      <a:pt x="1551" y="2749"/>
                    </a:lnTo>
                    <a:lnTo>
                      <a:pt x="1833" y="2679"/>
                    </a:lnTo>
                    <a:lnTo>
                      <a:pt x="2115" y="2608"/>
                    </a:lnTo>
                    <a:lnTo>
                      <a:pt x="2397" y="2397"/>
                    </a:lnTo>
                    <a:lnTo>
                      <a:pt x="2609" y="2256"/>
                    </a:lnTo>
                    <a:lnTo>
                      <a:pt x="2820" y="2044"/>
                    </a:lnTo>
                    <a:lnTo>
                      <a:pt x="2961" y="1762"/>
                    </a:lnTo>
                    <a:lnTo>
                      <a:pt x="3031" y="1551"/>
                    </a:lnTo>
                    <a:lnTo>
                      <a:pt x="3031" y="1269"/>
                    </a:lnTo>
                    <a:lnTo>
                      <a:pt x="2961" y="987"/>
                    </a:lnTo>
                    <a:lnTo>
                      <a:pt x="2820" y="705"/>
                    </a:lnTo>
                    <a:lnTo>
                      <a:pt x="2609" y="423"/>
                    </a:lnTo>
                    <a:lnTo>
                      <a:pt x="2397" y="282"/>
                    </a:lnTo>
                    <a:lnTo>
                      <a:pt x="2186" y="141"/>
                    </a:lnTo>
                    <a:lnTo>
                      <a:pt x="1904" y="71"/>
                    </a:lnTo>
                    <a:lnTo>
                      <a:pt x="1692"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357" name="Shape 357"/>
              <p:cNvSpPr/>
              <p:nvPr/>
            </p:nvSpPr>
            <p:spPr>
              <a:xfrm>
                <a:off x="3182675" y="1952650"/>
                <a:ext cx="40550" cy="38775"/>
              </a:xfrm>
              <a:custGeom>
                <a:avLst/>
                <a:gdLst/>
                <a:ahLst/>
                <a:cxnLst/>
                <a:rect l="0" t="0" r="0" b="0"/>
                <a:pathLst>
                  <a:path w="1622" h="1551" extrusionOk="0">
                    <a:moveTo>
                      <a:pt x="423" y="0"/>
                    </a:moveTo>
                    <a:lnTo>
                      <a:pt x="141" y="212"/>
                    </a:lnTo>
                    <a:lnTo>
                      <a:pt x="71" y="353"/>
                    </a:lnTo>
                    <a:lnTo>
                      <a:pt x="0" y="494"/>
                    </a:lnTo>
                    <a:lnTo>
                      <a:pt x="0" y="705"/>
                    </a:lnTo>
                    <a:lnTo>
                      <a:pt x="0" y="917"/>
                    </a:lnTo>
                    <a:lnTo>
                      <a:pt x="141" y="1199"/>
                    </a:lnTo>
                    <a:lnTo>
                      <a:pt x="282" y="1410"/>
                    </a:lnTo>
                    <a:lnTo>
                      <a:pt x="564" y="1480"/>
                    </a:lnTo>
                    <a:lnTo>
                      <a:pt x="776" y="1551"/>
                    </a:lnTo>
                    <a:lnTo>
                      <a:pt x="1058" y="1551"/>
                    </a:lnTo>
                    <a:lnTo>
                      <a:pt x="1269" y="1410"/>
                    </a:lnTo>
                    <a:lnTo>
                      <a:pt x="1410" y="1269"/>
                    </a:lnTo>
                    <a:lnTo>
                      <a:pt x="1551" y="987"/>
                    </a:lnTo>
                    <a:lnTo>
                      <a:pt x="1621" y="776"/>
                    </a:lnTo>
                    <a:lnTo>
                      <a:pt x="1551" y="564"/>
                    </a:lnTo>
                    <a:lnTo>
                      <a:pt x="1551" y="353"/>
                    </a:lnTo>
                    <a:lnTo>
                      <a:pt x="1410" y="212"/>
                    </a:lnTo>
                    <a:lnTo>
                      <a:pt x="1128"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358" name="Shape 358"/>
              <p:cNvSpPr/>
              <p:nvPr/>
            </p:nvSpPr>
            <p:spPr>
              <a:xfrm>
                <a:off x="3709525" y="1667175"/>
                <a:ext cx="58175" cy="59950"/>
              </a:xfrm>
              <a:custGeom>
                <a:avLst/>
                <a:gdLst/>
                <a:ahLst/>
                <a:cxnLst/>
                <a:rect l="0" t="0" r="0" b="0"/>
                <a:pathLst>
                  <a:path w="2327" h="2398" extrusionOk="0">
                    <a:moveTo>
                      <a:pt x="1199" y="1"/>
                    </a:moveTo>
                    <a:lnTo>
                      <a:pt x="847" y="71"/>
                    </a:lnTo>
                    <a:lnTo>
                      <a:pt x="565" y="142"/>
                    </a:lnTo>
                    <a:lnTo>
                      <a:pt x="353" y="283"/>
                    </a:lnTo>
                    <a:lnTo>
                      <a:pt x="212" y="494"/>
                    </a:lnTo>
                    <a:lnTo>
                      <a:pt x="71" y="776"/>
                    </a:lnTo>
                    <a:lnTo>
                      <a:pt x="71" y="988"/>
                    </a:lnTo>
                    <a:lnTo>
                      <a:pt x="1" y="1270"/>
                    </a:lnTo>
                    <a:lnTo>
                      <a:pt x="71" y="1481"/>
                    </a:lnTo>
                    <a:lnTo>
                      <a:pt x="142" y="1763"/>
                    </a:lnTo>
                    <a:lnTo>
                      <a:pt x="283" y="1974"/>
                    </a:lnTo>
                    <a:lnTo>
                      <a:pt x="424" y="2186"/>
                    </a:lnTo>
                    <a:lnTo>
                      <a:pt x="635" y="2327"/>
                    </a:lnTo>
                    <a:lnTo>
                      <a:pt x="847" y="2397"/>
                    </a:lnTo>
                    <a:lnTo>
                      <a:pt x="1129" y="2397"/>
                    </a:lnTo>
                    <a:lnTo>
                      <a:pt x="1481" y="2327"/>
                    </a:lnTo>
                    <a:lnTo>
                      <a:pt x="1763" y="2186"/>
                    </a:lnTo>
                    <a:lnTo>
                      <a:pt x="2045" y="1904"/>
                    </a:lnTo>
                    <a:lnTo>
                      <a:pt x="2256" y="1551"/>
                    </a:lnTo>
                    <a:lnTo>
                      <a:pt x="2327" y="1199"/>
                    </a:lnTo>
                    <a:lnTo>
                      <a:pt x="2327" y="776"/>
                    </a:lnTo>
                    <a:lnTo>
                      <a:pt x="2256" y="494"/>
                    </a:lnTo>
                    <a:lnTo>
                      <a:pt x="1974" y="212"/>
                    </a:lnTo>
                    <a:lnTo>
                      <a:pt x="1763" y="142"/>
                    </a:lnTo>
                    <a:lnTo>
                      <a:pt x="1552" y="71"/>
                    </a:lnTo>
                    <a:lnTo>
                      <a:pt x="1199"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359" name="Shape 359"/>
              <p:cNvSpPr/>
              <p:nvPr/>
            </p:nvSpPr>
            <p:spPr>
              <a:xfrm>
                <a:off x="3767675" y="1591400"/>
                <a:ext cx="52900" cy="52900"/>
              </a:xfrm>
              <a:custGeom>
                <a:avLst/>
                <a:gdLst/>
                <a:ahLst/>
                <a:cxnLst/>
                <a:rect l="0" t="0" r="0" b="0"/>
                <a:pathLst>
                  <a:path w="2116" h="2116" extrusionOk="0">
                    <a:moveTo>
                      <a:pt x="1270" y="1"/>
                    </a:moveTo>
                    <a:lnTo>
                      <a:pt x="988" y="71"/>
                    </a:lnTo>
                    <a:lnTo>
                      <a:pt x="706" y="142"/>
                    </a:lnTo>
                    <a:lnTo>
                      <a:pt x="353" y="353"/>
                    </a:lnTo>
                    <a:lnTo>
                      <a:pt x="142" y="635"/>
                    </a:lnTo>
                    <a:lnTo>
                      <a:pt x="1" y="988"/>
                    </a:lnTo>
                    <a:lnTo>
                      <a:pt x="1" y="1270"/>
                    </a:lnTo>
                    <a:lnTo>
                      <a:pt x="71" y="1622"/>
                    </a:lnTo>
                    <a:lnTo>
                      <a:pt x="283" y="1904"/>
                    </a:lnTo>
                    <a:lnTo>
                      <a:pt x="565" y="2045"/>
                    </a:lnTo>
                    <a:lnTo>
                      <a:pt x="988" y="2116"/>
                    </a:lnTo>
                    <a:lnTo>
                      <a:pt x="1270" y="2116"/>
                    </a:lnTo>
                    <a:lnTo>
                      <a:pt x="1552" y="2045"/>
                    </a:lnTo>
                    <a:lnTo>
                      <a:pt x="1763" y="1904"/>
                    </a:lnTo>
                    <a:lnTo>
                      <a:pt x="1904" y="1763"/>
                    </a:lnTo>
                    <a:lnTo>
                      <a:pt x="2045" y="1552"/>
                    </a:lnTo>
                    <a:lnTo>
                      <a:pt x="2115" y="1340"/>
                    </a:lnTo>
                    <a:lnTo>
                      <a:pt x="2115" y="917"/>
                    </a:lnTo>
                    <a:lnTo>
                      <a:pt x="2045" y="706"/>
                    </a:lnTo>
                    <a:lnTo>
                      <a:pt x="1974" y="494"/>
                    </a:lnTo>
                    <a:lnTo>
                      <a:pt x="1833" y="283"/>
                    </a:lnTo>
                    <a:lnTo>
                      <a:pt x="1693" y="142"/>
                    </a:lnTo>
                    <a:lnTo>
                      <a:pt x="1481" y="71"/>
                    </a:lnTo>
                    <a:lnTo>
                      <a:pt x="1270"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360" name="Shape 360"/>
              <p:cNvSpPr/>
              <p:nvPr/>
            </p:nvSpPr>
            <p:spPr>
              <a:xfrm>
                <a:off x="3813500" y="1635475"/>
                <a:ext cx="35275" cy="40550"/>
              </a:xfrm>
              <a:custGeom>
                <a:avLst/>
                <a:gdLst/>
                <a:ahLst/>
                <a:cxnLst/>
                <a:rect l="0" t="0" r="0" b="0"/>
                <a:pathLst>
                  <a:path w="1411" h="1622" extrusionOk="0">
                    <a:moveTo>
                      <a:pt x="564" y="0"/>
                    </a:moveTo>
                    <a:lnTo>
                      <a:pt x="423" y="71"/>
                    </a:lnTo>
                    <a:lnTo>
                      <a:pt x="212" y="353"/>
                    </a:lnTo>
                    <a:lnTo>
                      <a:pt x="71" y="775"/>
                    </a:lnTo>
                    <a:lnTo>
                      <a:pt x="0" y="1198"/>
                    </a:lnTo>
                    <a:lnTo>
                      <a:pt x="71" y="1339"/>
                    </a:lnTo>
                    <a:lnTo>
                      <a:pt x="141" y="1480"/>
                    </a:lnTo>
                    <a:lnTo>
                      <a:pt x="282" y="1551"/>
                    </a:lnTo>
                    <a:lnTo>
                      <a:pt x="494" y="1621"/>
                    </a:lnTo>
                    <a:lnTo>
                      <a:pt x="705" y="1551"/>
                    </a:lnTo>
                    <a:lnTo>
                      <a:pt x="1058" y="1410"/>
                    </a:lnTo>
                    <a:lnTo>
                      <a:pt x="1269" y="1269"/>
                    </a:lnTo>
                    <a:lnTo>
                      <a:pt x="1340" y="1128"/>
                    </a:lnTo>
                    <a:lnTo>
                      <a:pt x="1410" y="916"/>
                    </a:lnTo>
                    <a:lnTo>
                      <a:pt x="1410" y="775"/>
                    </a:lnTo>
                    <a:lnTo>
                      <a:pt x="1199" y="493"/>
                    </a:lnTo>
                    <a:lnTo>
                      <a:pt x="987" y="212"/>
                    </a:lnTo>
                    <a:lnTo>
                      <a:pt x="846" y="71"/>
                    </a:lnTo>
                    <a:lnTo>
                      <a:pt x="705"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361" name="Shape 361"/>
              <p:cNvSpPr/>
              <p:nvPr/>
            </p:nvSpPr>
            <p:spPr>
              <a:xfrm>
                <a:off x="3774725" y="1668950"/>
                <a:ext cx="51125" cy="45825"/>
              </a:xfrm>
              <a:custGeom>
                <a:avLst/>
                <a:gdLst/>
                <a:ahLst/>
                <a:cxnLst/>
                <a:rect l="0" t="0" r="0" b="0"/>
                <a:pathLst>
                  <a:path w="2045" h="1833" extrusionOk="0">
                    <a:moveTo>
                      <a:pt x="776" y="0"/>
                    </a:moveTo>
                    <a:lnTo>
                      <a:pt x="424" y="141"/>
                    </a:lnTo>
                    <a:lnTo>
                      <a:pt x="283" y="212"/>
                    </a:lnTo>
                    <a:lnTo>
                      <a:pt x="142" y="353"/>
                    </a:lnTo>
                    <a:lnTo>
                      <a:pt x="71" y="564"/>
                    </a:lnTo>
                    <a:lnTo>
                      <a:pt x="1" y="705"/>
                    </a:lnTo>
                    <a:lnTo>
                      <a:pt x="1" y="987"/>
                    </a:lnTo>
                    <a:lnTo>
                      <a:pt x="71" y="1199"/>
                    </a:lnTo>
                    <a:lnTo>
                      <a:pt x="283" y="1480"/>
                    </a:lnTo>
                    <a:lnTo>
                      <a:pt x="565" y="1692"/>
                    </a:lnTo>
                    <a:lnTo>
                      <a:pt x="917" y="1833"/>
                    </a:lnTo>
                    <a:lnTo>
                      <a:pt x="1551" y="1833"/>
                    </a:lnTo>
                    <a:lnTo>
                      <a:pt x="1833" y="1621"/>
                    </a:lnTo>
                    <a:lnTo>
                      <a:pt x="1904" y="1480"/>
                    </a:lnTo>
                    <a:lnTo>
                      <a:pt x="1974" y="1340"/>
                    </a:lnTo>
                    <a:lnTo>
                      <a:pt x="2045" y="917"/>
                    </a:lnTo>
                    <a:lnTo>
                      <a:pt x="1974" y="635"/>
                    </a:lnTo>
                    <a:lnTo>
                      <a:pt x="1904" y="423"/>
                    </a:lnTo>
                    <a:lnTo>
                      <a:pt x="1763" y="282"/>
                    </a:lnTo>
                    <a:lnTo>
                      <a:pt x="1551" y="141"/>
                    </a:lnTo>
                    <a:lnTo>
                      <a:pt x="1199" y="0"/>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grpSp>
        <p:sp>
          <p:nvSpPr>
            <p:cNvPr id="362" name="Shape 362"/>
            <p:cNvSpPr/>
            <p:nvPr/>
          </p:nvSpPr>
          <p:spPr>
            <a:xfrm>
              <a:off x="1177875" y="2516525"/>
              <a:ext cx="652000" cy="1566525"/>
            </a:xfrm>
            <a:custGeom>
              <a:avLst/>
              <a:gdLst/>
              <a:ahLst/>
              <a:cxnLst/>
              <a:rect l="0" t="0" r="0" b="0"/>
              <a:pathLst>
                <a:path w="26080" h="62661" extrusionOk="0">
                  <a:moveTo>
                    <a:pt x="19525" y="13956"/>
                  </a:moveTo>
                  <a:lnTo>
                    <a:pt x="19807" y="14027"/>
                  </a:lnTo>
                  <a:lnTo>
                    <a:pt x="20088" y="14168"/>
                  </a:lnTo>
                  <a:lnTo>
                    <a:pt x="19595" y="14168"/>
                  </a:lnTo>
                  <a:lnTo>
                    <a:pt x="19243" y="14097"/>
                  </a:lnTo>
                  <a:lnTo>
                    <a:pt x="19313" y="14027"/>
                  </a:lnTo>
                  <a:lnTo>
                    <a:pt x="19313" y="13956"/>
                  </a:lnTo>
                  <a:close/>
                  <a:moveTo>
                    <a:pt x="16353" y="15366"/>
                  </a:moveTo>
                  <a:lnTo>
                    <a:pt x="16635" y="15507"/>
                  </a:lnTo>
                  <a:lnTo>
                    <a:pt x="16776" y="15648"/>
                  </a:lnTo>
                  <a:lnTo>
                    <a:pt x="16917" y="15930"/>
                  </a:lnTo>
                  <a:lnTo>
                    <a:pt x="16917" y="16353"/>
                  </a:lnTo>
                  <a:lnTo>
                    <a:pt x="16846" y="16423"/>
                  </a:lnTo>
                  <a:lnTo>
                    <a:pt x="16776" y="16564"/>
                  </a:lnTo>
                  <a:lnTo>
                    <a:pt x="16494" y="16705"/>
                  </a:lnTo>
                  <a:lnTo>
                    <a:pt x="16141" y="16776"/>
                  </a:lnTo>
                  <a:lnTo>
                    <a:pt x="15648" y="16846"/>
                  </a:lnTo>
                  <a:lnTo>
                    <a:pt x="14802" y="16917"/>
                  </a:lnTo>
                  <a:lnTo>
                    <a:pt x="14309" y="16846"/>
                  </a:lnTo>
                  <a:lnTo>
                    <a:pt x="13956" y="16776"/>
                  </a:lnTo>
                  <a:lnTo>
                    <a:pt x="13815" y="16635"/>
                  </a:lnTo>
                  <a:lnTo>
                    <a:pt x="13745" y="16494"/>
                  </a:lnTo>
                  <a:lnTo>
                    <a:pt x="13815" y="16282"/>
                  </a:lnTo>
                  <a:lnTo>
                    <a:pt x="14027" y="16141"/>
                  </a:lnTo>
                  <a:lnTo>
                    <a:pt x="14238" y="15930"/>
                  </a:lnTo>
                  <a:lnTo>
                    <a:pt x="14943" y="15577"/>
                  </a:lnTo>
                  <a:lnTo>
                    <a:pt x="15296" y="15436"/>
                  </a:lnTo>
                  <a:lnTo>
                    <a:pt x="15648" y="15366"/>
                  </a:lnTo>
                  <a:close/>
                  <a:moveTo>
                    <a:pt x="18397" y="17269"/>
                  </a:moveTo>
                  <a:lnTo>
                    <a:pt x="18820" y="17480"/>
                  </a:lnTo>
                  <a:lnTo>
                    <a:pt x="18890" y="17692"/>
                  </a:lnTo>
                  <a:lnTo>
                    <a:pt x="18890" y="17833"/>
                  </a:lnTo>
                  <a:lnTo>
                    <a:pt x="18820" y="17974"/>
                  </a:lnTo>
                  <a:lnTo>
                    <a:pt x="18749" y="18115"/>
                  </a:lnTo>
                  <a:lnTo>
                    <a:pt x="18326" y="18890"/>
                  </a:lnTo>
                  <a:lnTo>
                    <a:pt x="18044" y="19383"/>
                  </a:lnTo>
                  <a:lnTo>
                    <a:pt x="17763" y="19665"/>
                  </a:lnTo>
                  <a:lnTo>
                    <a:pt x="17551" y="19736"/>
                  </a:lnTo>
                  <a:lnTo>
                    <a:pt x="17340" y="19736"/>
                  </a:lnTo>
                  <a:lnTo>
                    <a:pt x="17199" y="19595"/>
                  </a:lnTo>
                  <a:lnTo>
                    <a:pt x="17128" y="19313"/>
                  </a:lnTo>
                  <a:lnTo>
                    <a:pt x="17058" y="18961"/>
                  </a:lnTo>
                  <a:lnTo>
                    <a:pt x="17128" y="18608"/>
                  </a:lnTo>
                  <a:lnTo>
                    <a:pt x="17199" y="18256"/>
                  </a:lnTo>
                  <a:lnTo>
                    <a:pt x="17340" y="17903"/>
                  </a:lnTo>
                  <a:lnTo>
                    <a:pt x="17481" y="17621"/>
                  </a:lnTo>
                  <a:lnTo>
                    <a:pt x="17763" y="17410"/>
                  </a:lnTo>
                  <a:lnTo>
                    <a:pt x="18044" y="17269"/>
                  </a:lnTo>
                  <a:close/>
                  <a:moveTo>
                    <a:pt x="13886" y="20441"/>
                  </a:moveTo>
                  <a:lnTo>
                    <a:pt x="13674" y="21005"/>
                  </a:lnTo>
                  <a:lnTo>
                    <a:pt x="13604" y="21568"/>
                  </a:lnTo>
                  <a:lnTo>
                    <a:pt x="13534" y="21850"/>
                  </a:lnTo>
                  <a:lnTo>
                    <a:pt x="13252" y="22344"/>
                  </a:lnTo>
                  <a:lnTo>
                    <a:pt x="13111" y="22555"/>
                  </a:lnTo>
                  <a:lnTo>
                    <a:pt x="12970" y="22696"/>
                  </a:lnTo>
                  <a:lnTo>
                    <a:pt x="12758" y="22767"/>
                  </a:lnTo>
                  <a:lnTo>
                    <a:pt x="12617" y="22696"/>
                  </a:lnTo>
                  <a:lnTo>
                    <a:pt x="12406" y="22485"/>
                  </a:lnTo>
                  <a:lnTo>
                    <a:pt x="12335" y="22344"/>
                  </a:lnTo>
                  <a:lnTo>
                    <a:pt x="12265" y="22132"/>
                  </a:lnTo>
                  <a:lnTo>
                    <a:pt x="12265" y="21921"/>
                  </a:lnTo>
                  <a:lnTo>
                    <a:pt x="12406" y="21639"/>
                  </a:lnTo>
                  <a:lnTo>
                    <a:pt x="12617" y="21287"/>
                  </a:lnTo>
                  <a:lnTo>
                    <a:pt x="12970" y="21005"/>
                  </a:lnTo>
                  <a:lnTo>
                    <a:pt x="13322" y="20723"/>
                  </a:lnTo>
                  <a:lnTo>
                    <a:pt x="13886" y="20441"/>
                  </a:lnTo>
                  <a:close/>
                  <a:moveTo>
                    <a:pt x="6979" y="22767"/>
                  </a:moveTo>
                  <a:lnTo>
                    <a:pt x="7401" y="22837"/>
                  </a:lnTo>
                  <a:lnTo>
                    <a:pt x="7824" y="23049"/>
                  </a:lnTo>
                  <a:lnTo>
                    <a:pt x="8247" y="23190"/>
                  </a:lnTo>
                  <a:lnTo>
                    <a:pt x="8811" y="23472"/>
                  </a:lnTo>
                  <a:lnTo>
                    <a:pt x="8600" y="23683"/>
                  </a:lnTo>
                  <a:lnTo>
                    <a:pt x="8247" y="23894"/>
                  </a:lnTo>
                  <a:lnTo>
                    <a:pt x="7754" y="24035"/>
                  </a:lnTo>
                  <a:lnTo>
                    <a:pt x="7260" y="24176"/>
                  </a:lnTo>
                  <a:lnTo>
                    <a:pt x="6767" y="24176"/>
                  </a:lnTo>
                  <a:lnTo>
                    <a:pt x="6415" y="24106"/>
                  </a:lnTo>
                  <a:lnTo>
                    <a:pt x="6274" y="23965"/>
                  </a:lnTo>
                  <a:lnTo>
                    <a:pt x="6203" y="23824"/>
                  </a:lnTo>
                  <a:lnTo>
                    <a:pt x="6133" y="23683"/>
                  </a:lnTo>
                  <a:lnTo>
                    <a:pt x="6133" y="23472"/>
                  </a:lnTo>
                  <a:lnTo>
                    <a:pt x="6203" y="23190"/>
                  </a:lnTo>
                  <a:lnTo>
                    <a:pt x="6274" y="23049"/>
                  </a:lnTo>
                  <a:lnTo>
                    <a:pt x="6415" y="22908"/>
                  </a:lnTo>
                  <a:lnTo>
                    <a:pt x="6556" y="22837"/>
                  </a:lnTo>
                  <a:lnTo>
                    <a:pt x="6979" y="22767"/>
                  </a:lnTo>
                  <a:close/>
                  <a:moveTo>
                    <a:pt x="9868" y="23965"/>
                  </a:moveTo>
                  <a:lnTo>
                    <a:pt x="9868" y="24247"/>
                  </a:lnTo>
                  <a:lnTo>
                    <a:pt x="9868" y="24458"/>
                  </a:lnTo>
                  <a:lnTo>
                    <a:pt x="9727" y="24317"/>
                  </a:lnTo>
                  <a:lnTo>
                    <a:pt x="9727" y="24247"/>
                  </a:lnTo>
                  <a:lnTo>
                    <a:pt x="9727" y="24106"/>
                  </a:lnTo>
                  <a:lnTo>
                    <a:pt x="9868" y="23965"/>
                  </a:lnTo>
                  <a:close/>
                  <a:moveTo>
                    <a:pt x="9868" y="24599"/>
                  </a:moveTo>
                  <a:lnTo>
                    <a:pt x="9939" y="26079"/>
                  </a:lnTo>
                  <a:lnTo>
                    <a:pt x="9868" y="26502"/>
                  </a:lnTo>
                  <a:lnTo>
                    <a:pt x="9798" y="26925"/>
                  </a:lnTo>
                  <a:lnTo>
                    <a:pt x="9657" y="27348"/>
                  </a:lnTo>
                  <a:lnTo>
                    <a:pt x="9445" y="27701"/>
                  </a:lnTo>
                  <a:lnTo>
                    <a:pt x="9234" y="27912"/>
                  </a:lnTo>
                  <a:lnTo>
                    <a:pt x="9023" y="27912"/>
                  </a:lnTo>
                  <a:lnTo>
                    <a:pt x="8952" y="27771"/>
                  </a:lnTo>
                  <a:lnTo>
                    <a:pt x="8882" y="27630"/>
                  </a:lnTo>
                  <a:lnTo>
                    <a:pt x="8670" y="27066"/>
                  </a:lnTo>
                  <a:lnTo>
                    <a:pt x="8670" y="26502"/>
                  </a:lnTo>
                  <a:lnTo>
                    <a:pt x="8741" y="26150"/>
                  </a:lnTo>
                  <a:lnTo>
                    <a:pt x="8952" y="25798"/>
                  </a:lnTo>
                  <a:lnTo>
                    <a:pt x="9164" y="25586"/>
                  </a:lnTo>
                  <a:lnTo>
                    <a:pt x="9657" y="25163"/>
                  </a:lnTo>
                  <a:lnTo>
                    <a:pt x="9798" y="24952"/>
                  </a:lnTo>
                  <a:lnTo>
                    <a:pt x="9868" y="24599"/>
                  </a:lnTo>
                  <a:close/>
                  <a:moveTo>
                    <a:pt x="19313" y="28335"/>
                  </a:moveTo>
                  <a:lnTo>
                    <a:pt x="19243" y="28687"/>
                  </a:lnTo>
                  <a:lnTo>
                    <a:pt x="19243" y="29040"/>
                  </a:lnTo>
                  <a:lnTo>
                    <a:pt x="19313" y="29181"/>
                  </a:lnTo>
                  <a:lnTo>
                    <a:pt x="19454" y="29322"/>
                  </a:lnTo>
                  <a:lnTo>
                    <a:pt x="19595" y="29392"/>
                  </a:lnTo>
                  <a:lnTo>
                    <a:pt x="19807" y="29392"/>
                  </a:lnTo>
                  <a:lnTo>
                    <a:pt x="19313" y="30238"/>
                  </a:lnTo>
                  <a:lnTo>
                    <a:pt x="19031" y="30661"/>
                  </a:lnTo>
                  <a:lnTo>
                    <a:pt x="18679" y="31084"/>
                  </a:lnTo>
                  <a:lnTo>
                    <a:pt x="18538" y="31013"/>
                  </a:lnTo>
                  <a:lnTo>
                    <a:pt x="18397" y="30872"/>
                  </a:lnTo>
                  <a:lnTo>
                    <a:pt x="18326" y="30731"/>
                  </a:lnTo>
                  <a:lnTo>
                    <a:pt x="18256" y="30590"/>
                  </a:lnTo>
                  <a:lnTo>
                    <a:pt x="18326" y="30168"/>
                  </a:lnTo>
                  <a:lnTo>
                    <a:pt x="18467" y="29745"/>
                  </a:lnTo>
                  <a:lnTo>
                    <a:pt x="18679" y="29251"/>
                  </a:lnTo>
                  <a:lnTo>
                    <a:pt x="18961" y="28899"/>
                  </a:lnTo>
                  <a:lnTo>
                    <a:pt x="19313" y="28335"/>
                  </a:lnTo>
                  <a:close/>
                  <a:moveTo>
                    <a:pt x="21569" y="28758"/>
                  </a:moveTo>
                  <a:lnTo>
                    <a:pt x="22062" y="28969"/>
                  </a:lnTo>
                  <a:lnTo>
                    <a:pt x="22555" y="29181"/>
                  </a:lnTo>
                  <a:lnTo>
                    <a:pt x="23049" y="29533"/>
                  </a:lnTo>
                  <a:lnTo>
                    <a:pt x="23472" y="29886"/>
                  </a:lnTo>
                  <a:lnTo>
                    <a:pt x="23754" y="30238"/>
                  </a:lnTo>
                  <a:lnTo>
                    <a:pt x="23824" y="30450"/>
                  </a:lnTo>
                  <a:lnTo>
                    <a:pt x="23824" y="30661"/>
                  </a:lnTo>
                  <a:lnTo>
                    <a:pt x="23754" y="30872"/>
                  </a:lnTo>
                  <a:lnTo>
                    <a:pt x="23613" y="31013"/>
                  </a:lnTo>
                  <a:lnTo>
                    <a:pt x="23401" y="31225"/>
                  </a:lnTo>
                  <a:lnTo>
                    <a:pt x="23190" y="31366"/>
                  </a:lnTo>
                  <a:lnTo>
                    <a:pt x="22908" y="31436"/>
                  </a:lnTo>
                  <a:lnTo>
                    <a:pt x="22696" y="31366"/>
                  </a:lnTo>
                  <a:lnTo>
                    <a:pt x="22485" y="31295"/>
                  </a:lnTo>
                  <a:lnTo>
                    <a:pt x="22203" y="31154"/>
                  </a:lnTo>
                  <a:lnTo>
                    <a:pt x="21780" y="30802"/>
                  </a:lnTo>
                  <a:lnTo>
                    <a:pt x="21428" y="30309"/>
                  </a:lnTo>
                  <a:lnTo>
                    <a:pt x="21216" y="29745"/>
                  </a:lnTo>
                  <a:lnTo>
                    <a:pt x="21146" y="29251"/>
                  </a:lnTo>
                  <a:lnTo>
                    <a:pt x="21146" y="28969"/>
                  </a:lnTo>
                  <a:lnTo>
                    <a:pt x="21216" y="28758"/>
                  </a:lnTo>
                  <a:close/>
                  <a:moveTo>
                    <a:pt x="20934" y="33410"/>
                  </a:moveTo>
                  <a:lnTo>
                    <a:pt x="21075" y="33692"/>
                  </a:lnTo>
                  <a:lnTo>
                    <a:pt x="21133" y="33749"/>
                  </a:lnTo>
                  <a:lnTo>
                    <a:pt x="21005" y="34326"/>
                  </a:lnTo>
                  <a:lnTo>
                    <a:pt x="20511" y="34467"/>
                  </a:lnTo>
                  <a:lnTo>
                    <a:pt x="20018" y="34538"/>
                  </a:lnTo>
                  <a:lnTo>
                    <a:pt x="20018" y="34538"/>
                  </a:lnTo>
                  <a:lnTo>
                    <a:pt x="20159" y="34185"/>
                  </a:lnTo>
                  <a:lnTo>
                    <a:pt x="20441" y="33903"/>
                  </a:lnTo>
                  <a:lnTo>
                    <a:pt x="20934" y="33410"/>
                  </a:lnTo>
                  <a:close/>
                  <a:moveTo>
                    <a:pt x="22767" y="34115"/>
                  </a:moveTo>
                  <a:lnTo>
                    <a:pt x="23260" y="34185"/>
                  </a:lnTo>
                  <a:lnTo>
                    <a:pt x="23754" y="34256"/>
                  </a:lnTo>
                  <a:lnTo>
                    <a:pt x="24247" y="34467"/>
                  </a:lnTo>
                  <a:lnTo>
                    <a:pt x="24670" y="34749"/>
                  </a:lnTo>
                  <a:lnTo>
                    <a:pt x="24811" y="34890"/>
                  </a:lnTo>
                  <a:lnTo>
                    <a:pt x="24881" y="35031"/>
                  </a:lnTo>
                  <a:lnTo>
                    <a:pt x="24881" y="35172"/>
                  </a:lnTo>
                  <a:lnTo>
                    <a:pt x="24811" y="35313"/>
                  </a:lnTo>
                  <a:lnTo>
                    <a:pt x="24599" y="35454"/>
                  </a:lnTo>
                  <a:lnTo>
                    <a:pt x="24247" y="35524"/>
                  </a:lnTo>
                  <a:lnTo>
                    <a:pt x="23824" y="35454"/>
                  </a:lnTo>
                  <a:lnTo>
                    <a:pt x="23613" y="35383"/>
                  </a:lnTo>
                  <a:lnTo>
                    <a:pt x="23401" y="35242"/>
                  </a:lnTo>
                  <a:lnTo>
                    <a:pt x="23190" y="35031"/>
                  </a:lnTo>
                  <a:lnTo>
                    <a:pt x="23049" y="34820"/>
                  </a:lnTo>
                  <a:lnTo>
                    <a:pt x="22837" y="34467"/>
                  </a:lnTo>
                  <a:lnTo>
                    <a:pt x="22767" y="34115"/>
                  </a:lnTo>
                  <a:close/>
                  <a:moveTo>
                    <a:pt x="7260" y="35877"/>
                  </a:moveTo>
                  <a:lnTo>
                    <a:pt x="6626" y="36723"/>
                  </a:lnTo>
                  <a:lnTo>
                    <a:pt x="5851" y="37498"/>
                  </a:lnTo>
                  <a:lnTo>
                    <a:pt x="5146" y="37991"/>
                  </a:lnTo>
                  <a:lnTo>
                    <a:pt x="4441" y="38485"/>
                  </a:lnTo>
                  <a:lnTo>
                    <a:pt x="4723" y="38273"/>
                  </a:lnTo>
                  <a:lnTo>
                    <a:pt x="4935" y="37991"/>
                  </a:lnTo>
                  <a:lnTo>
                    <a:pt x="5569" y="37216"/>
                  </a:lnTo>
                  <a:lnTo>
                    <a:pt x="5921" y="36793"/>
                  </a:lnTo>
                  <a:lnTo>
                    <a:pt x="6344" y="36370"/>
                  </a:lnTo>
                  <a:lnTo>
                    <a:pt x="6767" y="36088"/>
                  </a:lnTo>
                  <a:lnTo>
                    <a:pt x="7260" y="35877"/>
                  </a:lnTo>
                  <a:close/>
                  <a:moveTo>
                    <a:pt x="21639" y="37568"/>
                  </a:moveTo>
                  <a:lnTo>
                    <a:pt x="21569" y="37921"/>
                  </a:lnTo>
                  <a:lnTo>
                    <a:pt x="21357" y="38344"/>
                  </a:lnTo>
                  <a:lnTo>
                    <a:pt x="20934" y="38978"/>
                  </a:lnTo>
                  <a:lnTo>
                    <a:pt x="20723" y="39331"/>
                  </a:lnTo>
                  <a:lnTo>
                    <a:pt x="20511" y="39612"/>
                  </a:lnTo>
                  <a:lnTo>
                    <a:pt x="20229" y="39824"/>
                  </a:lnTo>
                  <a:lnTo>
                    <a:pt x="19948" y="40035"/>
                  </a:lnTo>
                  <a:lnTo>
                    <a:pt x="19807" y="40035"/>
                  </a:lnTo>
                  <a:lnTo>
                    <a:pt x="19736" y="39894"/>
                  </a:lnTo>
                  <a:lnTo>
                    <a:pt x="19736" y="39824"/>
                  </a:lnTo>
                  <a:lnTo>
                    <a:pt x="19807" y="39612"/>
                  </a:lnTo>
                  <a:lnTo>
                    <a:pt x="20088" y="39260"/>
                  </a:lnTo>
                  <a:lnTo>
                    <a:pt x="20441" y="38767"/>
                  </a:lnTo>
                  <a:lnTo>
                    <a:pt x="21287" y="37921"/>
                  </a:lnTo>
                  <a:lnTo>
                    <a:pt x="21639" y="37568"/>
                  </a:lnTo>
                  <a:close/>
                  <a:moveTo>
                    <a:pt x="7754" y="38203"/>
                  </a:moveTo>
                  <a:lnTo>
                    <a:pt x="7824" y="38767"/>
                  </a:lnTo>
                  <a:lnTo>
                    <a:pt x="7824" y="39331"/>
                  </a:lnTo>
                  <a:lnTo>
                    <a:pt x="7824" y="39894"/>
                  </a:lnTo>
                  <a:lnTo>
                    <a:pt x="7683" y="40388"/>
                  </a:lnTo>
                  <a:lnTo>
                    <a:pt x="7613" y="40811"/>
                  </a:lnTo>
                  <a:lnTo>
                    <a:pt x="7331" y="41163"/>
                  </a:lnTo>
                  <a:lnTo>
                    <a:pt x="7260" y="41234"/>
                  </a:lnTo>
                  <a:lnTo>
                    <a:pt x="7190" y="41163"/>
                  </a:lnTo>
                  <a:lnTo>
                    <a:pt x="7120" y="40952"/>
                  </a:lnTo>
                  <a:lnTo>
                    <a:pt x="7120" y="40529"/>
                  </a:lnTo>
                  <a:lnTo>
                    <a:pt x="7260" y="39965"/>
                  </a:lnTo>
                  <a:lnTo>
                    <a:pt x="7542" y="38837"/>
                  </a:lnTo>
                  <a:lnTo>
                    <a:pt x="7754" y="38203"/>
                  </a:lnTo>
                  <a:close/>
                  <a:moveTo>
                    <a:pt x="22908" y="38203"/>
                  </a:moveTo>
                  <a:lnTo>
                    <a:pt x="23472" y="38555"/>
                  </a:lnTo>
                  <a:lnTo>
                    <a:pt x="23824" y="38908"/>
                  </a:lnTo>
                  <a:lnTo>
                    <a:pt x="24036" y="39260"/>
                  </a:lnTo>
                  <a:lnTo>
                    <a:pt x="24106" y="39612"/>
                  </a:lnTo>
                  <a:lnTo>
                    <a:pt x="24106" y="40035"/>
                  </a:lnTo>
                  <a:lnTo>
                    <a:pt x="23965" y="40317"/>
                  </a:lnTo>
                  <a:lnTo>
                    <a:pt x="23754" y="40670"/>
                  </a:lnTo>
                  <a:lnTo>
                    <a:pt x="23542" y="40952"/>
                  </a:lnTo>
                  <a:lnTo>
                    <a:pt x="23331" y="41163"/>
                  </a:lnTo>
                  <a:lnTo>
                    <a:pt x="23049" y="41304"/>
                  </a:lnTo>
                  <a:lnTo>
                    <a:pt x="22767" y="41375"/>
                  </a:lnTo>
                  <a:lnTo>
                    <a:pt x="22555" y="41375"/>
                  </a:lnTo>
                  <a:lnTo>
                    <a:pt x="22414" y="41234"/>
                  </a:lnTo>
                  <a:lnTo>
                    <a:pt x="22344" y="41022"/>
                  </a:lnTo>
                  <a:lnTo>
                    <a:pt x="22344" y="40670"/>
                  </a:lnTo>
                  <a:lnTo>
                    <a:pt x="22414" y="40247"/>
                  </a:lnTo>
                  <a:lnTo>
                    <a:pt x="22696" y="39190"/>
                  </a:lnTo>
                  <a:lnTo>
                    <a:pt x="22908" y="38203"/>
                  </a:lnTo>
                  <a:close/>
                  <a:moveTo>
                    <a:pt x="3102" y="42784"/>
                  </a:moveTo>
                  <a:lnTo>
                    <a:pt x="3172" y="42925"/>
                  </a:lnTo>
                  <a:lnTo>
                    <a:pt x="3172" y="43137"/>
                  </a:lnTo>
                  <a:lnTo>
                    <a:pt x="2961" y="43630"/>
                  </a:lnTo>
                  <a:lnTo>
                    <a:pt x="2538" y="44405"/>
                  </a:lnTo>
                  <a:lnTo>
                    <a:pt x="1904" y="44828"/>
                  </a:lnTo>
                  <a:lnTo>
                    <a:pt x="1481" y="44828"/>
                  </a:lnTo>
                  <a:lnTo>
                    <a:pt x="1481" y="44687"/>
                  </a:lnTo>
                  <a:lnTo>
                    <a:pt x="1622" y="44405"/>
                  </a:lnTo>
                  <a:lnTo>
                    <a:pt x="1904" y="43983"/>
                  </a:lnTo>
                  <a:lnTo>
                    <a:pt x="2256" y="43489"/>
                  </a:lnTo>
                  <a:lnTo>
                    <a:pt x="2679" y="43066"/>
                  </a:lnTo>
                  <a:lnTo>
                    <a:pt x="3102" y="42784"/>
                  </a:lnTo>
                  <a:close/>
                  <a:moveTo>
                    <a:pt x="4441" y="43419"/>
                  </a:moveTo>
                  <a:lnTo>
                    <a:pt x="4935" y="43771"/>
                  </a:lnTo>
                  <a:lnTo>
                    <a:pt x="5075" y="43912"/>
                  </a:lnTo>
                  <a:lnTo>
                    <a:pt x="5146" y="44194"/>
                  </a:lnTo>
                  <a:lnTo>
                    <a:pt x="5146" y="44405"/>
                  </a:lnTo>
                  <a:lnTo>
                    <a:pt x="5146" y="44617"/>
                  </a:lnTo>
                  <a:lnTo>
                    <a:pt x="5005" y="45110"/>
                  </a:lnTo>
                  <a:lnTo>
                    <a:pt x="4794" y="45392"/>
                  </a:lnTo>
                  <a:lnTo>
                    <a:pt x="4653" y="45463"/>
                  </a:lnTo>
                  <a:lnTo>
                    <a:pt x="4512" y="45463"/>
                  </a:lnTo>
                  <a:lnTo>
                    <a:pt x="4441" y="45392"/>
                  </a:lnTo>
                  <a:lnTo>
                    <a:pt x="4300" y="45251"/>
                  </a:lnTo>
                  <a:lnTo>
                    <a:pt x="4300" y="44969"/>
                  </a:lnTo>
                  <a:lnTo>
                    <a:pt x="4300" y="44617"/>
                  </a:lnTo>
                  <a:lnTo>
                    <a:pt x="4300" y="44053"/>
                  </a:lnTo>
                  <a:lnTo>
                    <a:pt x="4441" y="43419"/>
                  </a:lnTo>
                  <a:close/>
                  <a:moveTo>
                    <a:pt x="12688" y="43912"/>
                  </a:moveTo>
                  <a:lnTo>
                    <a:pt x="13322" y="44053"/>
                  </a:lnTo>
                  <a:lnTo>
                    <a:pt x="13956" y="44335"/>
                  </a:lnTo>
                  <a:lnTo>
                    <a:pt x="14450" y="44687"/>
                  </a:lnTo>
                  <a:lnTo>
                    <a:pt x="14661" y="44899"/>
                  </a:lnTo>
                  <a:lnTo>
                    <a:pt x="14873" y="45181"/>
                  </a:lnTo>
                  <a:lnTo>
                    <a:pt x="14943" y="45322"/>
                  </a:lnTo>
                  <a:lnTo>
                    <a:pt x="15014" y="45392"/>
                  </a:lnTo>
                  <a:lnTo>
                    <a:pt x="15014" y="45533"/>
                  </a:lnTo>
                  <a:lnTo>
                    <a:pt x="14873" y="45674"/>
                  </a:lnTo>
                  <a:lnTo>
                    <a:pt x="14661" y="45674"/>
                  </a:lnTo>
                  <a:lnTo>
                    <a:pt x="14379" y="45533"/>
                  </a:lnTo>
                  <a:lnTo>
                    <a:pt x="14027" y="45322"/>
                  </a:lnTo>
                  <a:lnTo>
                    <a:pt x="13674" y="45040"/>
                  </a:lnTo>
                  <a:lnTo>
                    <a:pt x="13040" y="44405"/>
                  </a:lnTo>
                  <a:lnTo>
                    <a:pt x="12688" y="43912"/>
                  </a:lnTo>
                  <a:close/>
                  <a:moveTo>
                    <a:pt x="12617" y="46168"/>
                  </a:moveTo>
                  <a:lnTo>
                    <a:pt x="12688" y="46238"/>
                  </a:lnTo>
                  <a:lnTo>
                    <a:pt x="12688" y="46520"/>
                  </a:lnTo>
                  <a:lnTo>
                    <a:pt x="12688" y="46872"/>
                  </a:lnTo>
                  <a:lnTo>
                    <a:pt x="12547" y="47859"/>
                  </a:lnTo>
                  <a:lnTo>
                    <a:pt x="12406" y="48353"/>
                  </a:lnTo>
                  <a:lnTo>
                    <a:pt x="12265" y="48705"/>
                  </a:lnTo>
                  <a:lnTo>
                    <a:pt x="12053" y="48987"/>
                  </a:lnTo>
                  <a:lnTo>
                    <a:pt x="11912" y="49057"/>
                  </a:lnTo>
                  <a:lnTo>
                    <a:pt x="11771" y="49057"/>
                  </a:lnTo>
                  <a:lnTo>
                    <a:pt x="11701" y="48987"/>
                  </a:lnTo>
                  <a:lnTo>
                    <a:pt x="11701" y="48916"/>
                  </a:lnTo>
                  <a:lnTo>
                    <a:pt x="11701" y="48494"/>
                  </a:lnTo>
                  <a:lnTo>
                    <a:pt x="11771" y="48000"/>
                  </a:lnTo>
                  <a:lnTo>
                    <a:pt x="11983" y="47436"/>
                  </a:lnTo>
                  <a:lnTo>
                    <a:pt x="12194" y="46872"/>
                  </a:lnTo>
                  <a:lnTo>
                    <a:pt x="12406" y="46449"/>
                  </a:lnTo>
                  <a:lnTo>
                    <a:pt x="12547" y="46238"/>
                  </a:lnTo>
                  <a:lnTo>
                    <a:pt x="12617" y="46168"/>
                  </a:lnTo>
                  <a:close/>
                  <a:moveTo>
                    <a:pt x="2186" y="49128"/>
                  </a:moveTo>
                  <a:lnTo>
                    <a:pt x="2256" y="49692"/>
                  </a:lnTo>
                  <a:lnTo>
                    <a:pt x="2186" y="49833"/>
                  </a:lnTo>
                  <a:lnTo>
                    <a:pt x="2115" y="49974"/>
                  </a:lnTo>
                  <a:lnTo>
                    <a:pt x="1904" y="50185"/>
                  </a:lnTo>
                  <a:lnTo>
                    <a:pt x="1622" y="50256"/>
                  </a:lnTo>
                  <a:lnTo>
                    <a:pt x="1340" y="50185"/>
                  </a:lnTo>
                  <a:lnTo>
                    <a:pt x="1128" y="49974"/>
                  </a:lnTo>
                  <a:lnTo>
                    <a:pt x="987" y="49762"/>
                  </a:lnTo>
                  <a:lnTo>
                    <a:pt x="987" y="49621"/>
                  </a:lnTo>
                  <a:lnTo>
                    <a:pt x="1058" y="49480"/>
                  </a:lnTo>
                  <a:lnTo>
                    <a:pt x="1269" y="49128"/>
                  </a:lnTo>
                  <a:lnTo>
                    <a:pt x="1481" y="49269"/>
                  </a:lnTo>
                  <a:lnTo>
                    <a:pt x="1692" y="49410"/>
                  </a:lnTo>
                  <a:lnTo>
                    <a:pt x="1904" y="49339"/>
                  </a:lnTo>
                  <a:lnTo>
                    <a:pt x="2186" y="49128"/>
                  </a:lnTo>
                  <a:close/>
                  <a:moveTo>
                    <a:pt x="14732" y="49551"/>
                  </a:moveTo>
                  <a:lnTo>
                    <a:pt x="16423" y="50185"/>
                  </a:lnTo>
                  <a:lnTo>
                    <a:pt x="16635" y="50185"/>
                  </a:lnTo>
                  <a:lnTo>
                    <a:pt x="16705" y="50256"/>
                  </a:lnTo>
                  <a:lnTo>
                    <a:pt x="16705" y="50397"/>
                  </a:lnTo>
                  <a:lnTo>
                    <a:pt x="16635" y="50538"/>
                  </a:lnTo>
                  <a:lnTo>
                    <a:pt x="16141" y="50538"/>
                  </a:lnTo>
                  <a:lnTo>
                    <a:pt x="15859" y="50467"/>
                  </a:lnTo>
                  <a:lnTo>
                    <a:pt x="15578" y="50256"/>
                  </a:lnTo>
                  <a:lnTo>
                    <a:pt x="15155" y="49903"/>
                  </a:lnTo>
                  <a:lnTo>
                    <a:pt x="14732" y="49551"/>
                  </a:lnTo>
                  <a:close/>
                  <a:moveTo>
                    <a:pt x="11208" y="42925"/>
                  </a:moveTo>
                  <a:lnTo>
                    <a:pt x="12194" y="45040"/>
                  </a:lnTo>
                  <a:lnTo>
                    <a:pt x="12194" y="45392"/>
                  </a:lnTo>
                  <a:lnTo>
                    <a:pt x="12194" y="45674"/>
                  </a:lnTo>
                  <a:lnTo>
                    <a:pt x="12265" y="46027"/>
                  </a:lnTo>
                  <a:lnTo>
                    <a:pt x="12194" y="46379"/>
                  </a:lnTo>
                  <a:lnTo>
                    <a:pt x="12124" y="46661"/>
                  </a:lnTo>
                  <a:lnTo>
                    <a:pt x="11912" y="46943"/>
                  </a:lnTo>
                  <a:lnTo>
                    <a:pt x="11419" y="47507"/>
                  </a:lnTo>
                  <a:lnTo>
                    <a:pt x="11208" y="47789"/>
                  </a:lnTo>
                  <a:lnTo>
                    <a:pt x="10996" y="48071"/>
                  </a:lnTo>
                  <a:lnTo>
                    <a:pt x="10855" y="48423"/>
                  </a:lnTo>
                  <a:lnTo>
                    <a:pt x="10785" y="48775"/>
                  </a:lnTo>
                  <a:lnTo>
                    <a:pt x="10855" y="49128"/>
                  </a:lnTo>
                  <a:lnTo>
                    <a:pt x="10926" y="49410"/>
                  </a:lnTo>
                  <a:lnTo>
                    <a:pt x="10996" y="49621"/>
                  </a:lnTo>
                  <a:lnTo>
                    <a:pt x="11137" y="49833"/>
                  </a:lnTo>
                  <a:lnTo>
                    <a:pt x="11278" y="49974"/>
                  </a:lnTo>
                  <a:lnTo>
                    <a:pt x="11419" y="50115"/>
                  </a:lnTo>
                  <a:lnTo>
                    <a:pt x="11560" y="50185"/>
                  </a:lnTo>
                  <a:lnTo>
                    <a:pt x="11771" y="50256"/>
                  </a:lnTo>
                  <a:lnTo>
                    <a:pt x="12194" y="50185"/>
                  </a:lnTo>
                  <a:lnTo>
                    <a:pt x="12617" y="49974"/>
                  </a:lnTo>
                  <a:lnTo>
                    <a:pt x="13040" y="49621"/>
                  </a:lnTo>
                  <a:lnTo>
                    <a:pt x="13322" y="49057"/>
                  </a:lnTo>
                  <a:lnTo>
                    <a:pt x="13674" y="50326"/>
                  </a:lnTo>
                  <a:lnTo>
                    <a:pt x="13815" y="51031"/>
                  </a:lnTo>
                  <a:lnTo>
                    <a:pt x="13886" y="51524"/>
                  </a:lnTo>
                  <a:lnTo>
                    <a:pt x="13745" y="51947"/>
                  </a:lnTo>
                  <a:lnTo>
                    <a:pt x="13393" y="52864"/>
                  </a:lnTo>
                  <a:lnTo>
                    <a:pt x="13252" y="53286"/>
                  </a:lnTo>
                  <a:lnTo>
                    <a:pt x="13040" y="53568"/>
                  </a:lnTo>
                  <a:lnTo>
                    <a:pt x="12899" y="53639"/>
                  </a:lnTo>
                  <a:lnTo>
                    <a:pt x="12829" y="53709"/>
                  </a:lnTo>
                  <a:lnTo>
                    <a:pt x="12758" y="53639"/>
                  </a:lnTo>
                  <a:lnTo>
                    <a:pt x="12688" y="53498"/>
                  </a:lnTo>
                  <a:lnTo>
                    <a:pt x="12617" y="53286"/>
                  </a:lnTo>
                  <a:lnTo>
                    <a:pt x="12688" y="52934"/>
                  </a:lnTo>
                  <a:lnTo>
                    <a:pt x="12899" y="52159"/>
                  </a:lnTo>
                  <a:lnTo>
                    <a:pt x="13181" y="51454"/>
                  </a:lnTo>
                  <a:lnTo>
                    <a:pt x="13393" y="51101"/>
                  </a:lnTo>
                  <a:lnTo>
                    <a:pt x="13040" y="51383"/>
                  </a:lnTo>
                  <a:lnTo>
                    <a:pt x="12688" y="51665"/>
                  </a:lnTo>
                  <a:lnTo>
                    <a:pt x="12335" y="52018"/>
                  </a:lnTo>
                  <a:lnTo>
                    <a:pt x="12053" y="52441"/>
                  </a:lnTo>
                  <a:lnTo>
                    <a:pt x="11912" y="52229"/>
                  </a:lnTo>
                  <a:lnTo>
                    <a:pt x="11701" y="52088"/>
                  </a:lnTo>
                  <a:lnTo>
                    <a:pt x="11278" y="51736"/>
                  </a:lnTo>
                  <a:lnTo>
                    <a:pt x="10855" y="51454"/>
                  </a:lnTo>
                  <a:lnTo>
                    <a:pt x="10714" y="51242"/>
                  </a:lnTo>
                  <a:lnTo>
                    <a:pt x="10573" y="51101"/>
                  </a:lnTo>
                  <a:lnTo>
                    <a:pt x="10503" y="50820"/>
                  </a:lnTo>
                  <a:lnTo>
                    <a:pt x="10432" y="50397"/>
                  </a:lnTo>
                  <a:lnTo>
                    <a:pt x="10432" y="49480"/>
                  </a:lnTo>
                  <a:lnTo>
                    <a:pt x="10644" y="47859"/>
                  </a:lnTo>
                  <a:lnTo>
                    <a:pt x="10855" y="45392"/>
                  </a:lnTo>
                  <a:lnTo>
                    <a:pt x="10996" y="44194"/>
                  </a:lnTo>
                  <a:lnTo>
                    <a:pt x="11208" y="42925"/>
                  </a:lnTo>
                  <a:close/>
                  <a:moveTo>
                    <a:pt x="10573" y="52441"/>
                  </a:moveTo>
                  <a:lnTo>
                    <a:pt x="11067" y="52934"/>
                  </a:lnTo>
                  <a:lnTo>
                    <a:pt x="11349" y="53498"/>
                  </a:lnTo>
                  <a:lnTo>
                    <a:pt x="11630" y="54062"/>
                  </a:lnTo>
                  <a:lnTo>
                    <a:pt x="11701" y="54696"/>
                  </a:lnTo>
                  <a:lnTo>
                    <a:pt x="10644" y="54273"/>
                  </a:lnTo>
                  <a:lnTo>
                    <a:pt x="10573" y="52441"/>
                  </a:lnTo>
                  <a:close/>
                  <a:moveTo>
                    <a:pt x="8655" y="54760"/>
                  </a:moveTo>
                  <a:lnTo>
                    <a:pt x="8600" y="55260"/>
                  </a:lnTo>
                  <a:lnTo>
                    <a:pt x="8388" y="56106"/>
                  </a:lnTo>
                  <a:lnTo>
                    <a:pt x="8177" y="56811"/>
                  </a:lnTo>
                  <a:lnTo>
                    <a:pt x="7965" y="57375"/>
                  </a:lnTo>
                  <a:lnTo>
                    <a:pt x="7824" y="57586"/>
                  </a:lnTo>
                  <a:lnTo>
                    <a:pt x="7683" y="57727"/>
                  </a:lnTo>
                  <a:lnTo>
                    <a:pt x="7472" y="57797"/>
                  </a:lnTo>
                  <a:lnTo>
                    <a:pt x="7331" y="57868"/>
                  </a:lnTo>
                  <a:lnTo>
                    <a:pt x="7120" y="57868"/>
                  </a:lnTo>
                  <a:lnTo>
                    <a:pt x="6908" y="57727"/>
                  </a:lnTo>
                  <a:lnTo>
                    <a:pt x="6838" y="57656"/>
                  </a:lnTo>
                  <a:lnTo>
                    <a:pt x="6908" y="57516"/>
                  </a:lnTo>
                  <a:lnTo>
                    <a:pt x="7049" y="57163"/>
                  </a:lnTo>
                  <a:lnTo>
                    <a:pt x="7683" y="56035"/>
                  </a:lnTo>
                  <a:lnTo>
                    <a:pt x="8655" y="54760"/>
                  </a:lnTo>
                  <a:close/>
                  <a:moveTo>
                    <a:pt x="10714" y="58361"/>
                  </a:moveTo>
                  <a:lnTo>
                    <a:pt x="10926" y="59066"/>
                  </a:lnTo>
                  <a:lnTo>
                    <a:pt x="10926" y="59771"/>
                  </a:lnTo>
                  <a:lnTo>
                    <a:pt x="10785" y="60476"/>
                  </a:lnTo>
                  <a:lnTo>
                    <a:pt x="10714" y="60828"/>
                  </a:lnTo>
                  <a:lnTo>
                    <a:pt x="10503" y="61181"/>
                  </a:lnTo>
                  <a:lnTo>
                    <a:pt x="10221" y="61533"/>
                  </a:lnTo>
                  <a:lnTo>
                    <a:pt x="10080" y="61604"/>
                  </a:lnTo>
                  <a:lnTo>
                    <a:pt x="10009" y="61674"/>
                  </a:lnTo>
                  <a:lnTo>
                    <a:pt x="9868" y="61674"/>
                  </a:lnTo>
                  <a:lnTo>
                    <a:pt x="9798" y="61604"/>
                  </a:lnTo>
                  <a:lnTo>
                    <a:pt x="9586" y="61392"/>
                  </a:lnTo>
                  <a:lnTo>
                    <a:pt x="9445" y="61040"/>
                  </a:lnTo>
                  <a:lnTo>
                    <a:pt x="9304" y="60687"/>
                  </a:lnTo>
                  <a:lnTo>
                    <a:pt x="9234" y="60053"/>
                  </a:lnTo>
                  <a:lnTo>
                    <a:pt x="9304" y="59419"/>
                  </a:lnTo>
                  <a:lnTo>
                    <a:pt x="9375" y="59066"/>
                  </a:lnTo>
                  <a:lnTo>
                    <a:pt x="9516" y="58855"/>
                  </a:lnTo>
                  <a:lnTo>
                    <a:pt x="9727" y="58784"/>
                  </a:lnTo>
                  <a:lnTo>
                    <a:pt x="10221" y="58714"/>
                  </a:lnTo>
                  <a:lnTo>
                    <a:pt x="10432" y="58643"/>
                  </a:lnTo>
                  <a:lnTo>
                    <a:pt x="10714" y="58361"/>
                  </a:lnTo>
                  <a:close/>
                  <a:moveTo>
                    <a:pt x="24458" y="0"/>
                  </a:moveTo>
                  <a:lnTo>
                    <a:pt x="24599" y="3736"/>
                  </a:lnTo>
                  <a:lnTo>
                    <a:pt x="24670" y="6485"/>
                  </a:lnTo>
                  <a:lnTo>
                    <a:pt x="24599" y="7965"/>
                  </a:lnTo>
                  <a:lnTo>
                    <a:pt x="24247" y="9727"/>
                  </a:lnTo>
                  <a:lnTo>
                    <a:pt x="24036" y="10573"/>
                  </a:lnTo>
                  <a:lnTo>
                    <a:pt x="23754" y="11278"/>
                  </a:lnTo>
                  <a:lnTo>
                    <a:pt x="23401" y="11983"/>
                  </a:lnTo>
                  <a:lnTo>
                    <a:pt x="22978" y="12617"/>
                  </a:lnTo>
                  <a:lnTo>
                    <a:pt x="22414" y="13251"/>
                  </a:lnTo>
                  <a:lnTo>
                    <a:pt x="21780" y="13886"/>
                  </a:lnTo>
                  <a:lnTo>
                    <a:pt x="21639" y="13674"/>
                  </a:lnTo>
                  <a:lnTo>
                    <a:pt x="21498" y="13463"/>
                  </a:lnTo>
                  <a:lnTo>
                    <a:pt x="21005" y="13110"/>
                  </a:lnTo>
                  <a:lnTo>
                    <a:pt x="20441" y="12899"/>
                  </a:lnTo>
                  <a:lnTo>
                    <a:pt x="19807" y="12758"/>
                  </a:lnTo>
                  <a:lnTo>
                    <a:pt x="19243" y="12758"/>
                  </a:lnTo>
                  <a:lnTo>
                    <a:pt x="18961" y="12828"/>
                  </a:lnTo>
                  <a:lnTo>
                    <a:pt x="18749" y="12969"/>
                  </a:lnTo>
                  <a:lnTo>
                    <a:pt x="18538" y="13110"/>
                  </a:lnTo>
                  <a:lnTo>
                    <a:pt x="18397" y="13322"/>
                  </a:lnTo>
                  <a:lnTo>
                    <a:pt x="18326" y="13533"/>
                  </a:lnTo>
                  <a:lnTo>
                    <a:pt x="18256" y="13886"/>
                  </a:lnTo>
                  <a:lnTo>
                    <a:pt x="18256" y="14027"/>
                  </a:lnTo>
                  <a:lnTo>
                    <a:pt x="18326" y="14238"/>
                  </a:lnTo>
                  <a:lnTo>
                    <a:pt x="18608" y="14450"/>
                  </a:lnTo>
                  <a:lnTo>
                    <a:pt x="18890" y="14661"/>
                  </a:lnTo>
                  <a:lnTo>
                    <a:pt x="19313" y="14802"/>
                  </a:lnTo>
                  <a:lnTo>
                    <a:pt x="20088" y="14802"/>
                  </a:lnTo>
                  <a:lnTo>
                    <a:pt x="20441" y="14732"/>
                  </a:lnTo>
                  <a:lnTo>
                    <a:pt x="20723" y="14520"/>
                  </a:lnTo>
                  <a:lnTo>
                    <a:pt x="20652" y="14661"/>
                  </a:lnTo>
                  <a:lnTo>
                    <a:pt x="20441" y="14872"/>
                  </a:lnTo>
                  <a:lnTo>
                    <a:pt x="19595" y="15436"/>
                  </a:lnTo>
                  <a:lnTo>
                    <a:pt x="18115" y="16141"/>
                  </a:lnTo>
                  <a:lnTo>
                    <a:pt x="18044" y="15718"/>
                  </a:lnTo>
                  <a:lnTo>
                    <a:pt x="17903" y="15436"/>
                  </a:lnTo>
                  <a:lnTo>
                    <a:pt x="17692" y="15084"/>
                  </a:lnTo>
                  <a:lnTo>
                    <a:pt x="17481" y="14872"/>
                  </a:lnTo>
                  <a:lnTo>
                    <a:pt x="17269" y="14732"/>
                  </a:lnTo>
                  <a:lnTo>
                    <a:pt x="16987" y="14591"/>
                  </a:lnTo>
                  <a:lnTo>
                    <a:pt x="16705" y="14450"/>
                  </a:lnTo>
                  <a:lnTo>
                    <a:pt x="15789" y="14450"/>
                  </a:lnTo>
                  <a:lnTo>
                    <a:pt x="15155" y="14591"/>
                  </a:lnTo>
                  <a:lnTo>
                    <a:pt x="14520" y="14872"/>
                  </a:lnTo>
                  <a:lnTo>
                    <a:pt x="13886" y="15225"/>
                  </a:lnTo>
                  <a:lnTo>
                    <a:pt x="13393" y="15648"/>
                  </a:lnTo>
                  <a:lnTo>
                    <a:pt x="12970" y="16071"/>
                  </a:lnTo>
                  <a:lnTo>
                    <a:pt x="12758" y="16494"/>
                  </a:lnTo>
                  <a:lnTo>
                    <a:pt x="12688" y="16776"/>
                  </a:lnTo>
                  <a:lnTo>
                    <a:pt x="12617" y="16987"/>
                  </a:lnTo>
                  <a:lnTo>
                    <a:pt x="12688" y="17198"/>
                  </a:lnTo>
                  <a:lnTo>
                    <a:pt x="12758" y="17339"/>
                  </a:lnTo>
                  <a:lnTo>
                    <a:pt x="12899" y="17551"/>
                  </a:lnTo>
                  <a:lnTo>
                    <a:pt x="13111" y="17692"/>
                  </a:lnTo>
                  <a:lnTo>
                    <a:pt x="13393" y="17833"/>
                  </a:lnTo>
                  <a:lnTo>
                    <a:pt x="13745" y="17974"/>
                  </a:lnTo>
                  <a:lnTo>
                    <a:pt x="14168" y="18044"/>
                  </a:lnTo>
                  <a:lnTo>
                    <a:pt x="14661" y="18115"/>
                  </a:lnTo>
                  <a:lnTo>
                    <a:pt x="14027" y="18467"/>
                  </a:lnTo>
                  <a:lnTo>
                    <a:pt x="13393" y="18820"/>
                  </a:lnTo>
                  <a:lnTo>
                    <a:pt x="12617" y="19172"/>
                  </a:lnTo>
                  <a:lnTo>
                    <a:pt x="11842" y="19454"/>
                  </a:lnTo>
                  <a:lnTo>
                    <a:pt x="11067" y="19665"/>
                  </a:lnTo>
                  <a:lnTo>
                    <a:pt x="10291" y="19806"/>
                  </a:lnTo>
                  <a:lnTo>
                    <a:pt x="9516" y="19877"/>
                  </a:lnTo>
                  <a:lnTo>
                    <a:pt x="8811" y="19736"/>
                  </a:lnTo>
                  <a:lnTo>
                    <a:pt x="9023" y="19383"/>
                  </a:lnTo>
                  <a:lnTo>
                    <a:pt x="9445" y="19031"/>
                  </a:lnTo>
                  <a:lnTo>
                    <a:pt x="9939" y="18679"/>
                  </a:lnTo>
                  <a:lnTo>
                    <a:pt x="10503" y="18397"/>
                  </a:lnTo>
                  <a:lnTo>
                    <a:pt x="11067" y="18256"/>
                  </a:lnTo>
                  <a:lnTo>
                    <a:pt x="11630" y="18115"/>
                  </a:lnTo>
                  <a:lnTo>
                    <a:pt x="11912" y="18185"/>
                  </a:lnTo>
                  <a:lnTo>
                    <a:pt x="12124" y="18185"/>
                  </a:lnTo>
                  <a:lnTo>
                    <a:pt x="12335" y="18326"/>
                  </a:lnTo>
                  <a:lnTo>
                    <a:pt x="12547" y="18467"/>
                  </a:lnTo>
                  <a:lnTo>
                    <a:pt x="12265" y="18185"/>
                  </a:lnTo>
                  <a:lnTo>
                    <a:pt x="11912" y="17974"/>
                  </a:lnTo>
                  <a:lnTo>
                    <a:pt x="11560" y="17833"/>
                  </a:lnTo>
                  <a:lnTo>
                    <a:pt x="11278" y="17692"/>
                  </a:lnTo>
                  <a:lnTo>
                    <a:pt x="10644" y="17621"/>
                  </a:lnTo>
                  <a:lnTo>
                    <a:pt x="10009" y="17692"/>
                  </a:lnTo>
                  <a:lnTo>
                    <a:pt x="9445" y="17903"/>
                  </a:lnTo>
                  <a:lnTo>
                    <a:pt x="8952" y="18185"/>
                  </a:lnTo>
                  <a:lnTo>
                    <a:pt x="8529" y="18538"/>
                  </a:lnTo>
                  <a:lnTo>
                    <a:pt x="8177" y="18961"/>
                  </a:lnTo>
                  <a:lnTo>
                    <a:pt x="7965" y="19383"/>
                  </a:lnTo>
                  <a:lnTo>
                    <a:pt x="7895" y="19877"/>
                  </a:lnTo>
                  <a:lnTo>
                    <a:pt x="7895" y="20229"/>
                  </a:lnTo>
                  <a:lnTo>
                    <a:pt x="8036" y="20441"/>
                  </a:lnTo>
                  <a:lnTo>
                    <a:pt x="8177" y="20582"/>
                  </a:lnTo>
                  <a:lnTo>
                    <a:pt x="8318" y="20793"/>
                  </a:lnTo>
                  <a:lnTo>
                    <a:pt x="8529" y="20864"/>
                  </a:lnTo>
                  <a:lnTo>
                    <a:pt x="8811" y="21005"/>
                  </a:lnTo>
                  <a:lnTo>
                    <a:pt x="9164" y="21075"/>
                  </a:lnTo>
                  <a:lnTo>
                    <a:pt x="10009" y="21075"/>
                  </a:lnTo>
                  <a:lnTo>
                    <a:pt x="11067" y="21005"/>
                  </a:lnTo>
                  <a:lnTo>
                    <a:pt x="10009" y="22062"/>
                  </a:lnTo>
                  <a:lnTo>
                    <a:pt x="9023" y="23260"/>
                  </a:lnTo>
                  <a:lnTo>
                    <a:pt x="8882" y="22908"/>
                  </a:lnTo>
                  <a:lnTo>
                    <a:pt x="8670" y="22626"/>
                  </a:lnTo>
                  <a:lnTo>
                    <a:pt x="8529" y="22414"/>
                  </a:lnTo>
                  <a:lnTo>
                    <a:pt x="8318" y="22203"/>
                  </a:lnTo>
                  <a:lnTo>
                    <a:pt x="8106" y="22062"/>
                  </a:lnTo>
                  <a:lnTo>
                    <a:pt x="7824" y="21991"/>
                  </a:lnTo>
                  <a:lnTo>
                    <a:pt x="7401" y="21921"/>
                  </a:lnTo>
                  <a:lnTo>
                    <a:pt x="6908" y="21991"/>
                  </a:lnTo>
                  <a:lnTo>
                    <a:pt x="6415" y="22132"/>
                  </a:lnTo>
                  <a:lnTo>
                    <a:pt x="5992" y="22414"/>
                  </a:lnTo>
                  <a:lnTo>
                    <a:pt x="5639" y="22767"/>
                  </a:lnTo>
                  <a:lnTo>
                    <a:pt x="5357" y="23119"/>
                  </a:lnTo>
                  <a:lnTo>
                    <a:pt x="5146" y="23542"/>
                  </a:lnTo>
                  <a:lnTo>
                    <a:pt x="5075" y="23965"/>
                  </a:lnTo>
                  <a:lnTo>
                    <a:pt x="5146" y="24388"/>
                  </a:lnTo>
                  <a:lnTo>
                    <a:pt x="5287" y="24599"/>
                  </a:lnTo>
                  <a:lnTo>
                    <a:pt x="5428" y="24811"/>
                  </a:lnTo>
                  <a:lnTo>
                    <a:pt x="5639" y="24952"/>
                  </a:lnTo>
                  <a:lnTo>
                    <a:pt x="5851" y="25093"/>
                  </a:lnTo>
                  <a:lnTo>
                    <a:pt x="6556" y="25375"/>
                  </a:lnTo>
                  <a:lnTo>
                    <a:pt x="7472" y="25516"/>
                  </a:lnTo>
                  <a:lnTo>
                    <a:pt x="7260" y="25868"/>
                  </a:lnTo>
                  <a:lnTo>
                    <a:pt x="7190" y="26291"/>
                  </a:lnTo>
                  <a:lnTo>
                    <a:pt x="7120" y="26643"/>
                  </a:lnTo>
                  <a:lnTo>
                    <a:pt x="7120" y="27066"/>
                  </a:lnTo>
                  <a:lnTo>
                    <a:pt x="7190" y="27278"/>
                  </a:lnTo>
                  <a:lnTo>
                    <a:pt x="7260" y="27348"/>
                  </a:lnTo>
                  <a:lnTo>
                    <a:pt x="7331" y="27419"/>
                  </a:lnTo>
                  <a:lnTo>
                    <a:pt x="7472" y="27419"/>
                  </a:lnTo>
                  <a:lnTo>
                    <a:pt x="7542" y="27278"/>
                  </a:lnTo>
                  <a:lnTo>
                    <a:pt x="7824" y="26996"/>
                  </a:lnTo>
                  <a:lnTo>
                    <a:pt x="7824" y="27419"/>
                  </a:lnTo>
                  <a:lnTo>
                    <a:pt x="7895" y="27771"/>
                  </a:lnTo>
                  <a:lnTo>
                    <a:pt x="7965" y="28124"/>
                  </a:lnTo>
                  <a:lnTo>
                    <a:pt x="8106" y="28405"/>
                  </a:lnTo>
                  <a:lnTo>
                    <a:pt x="8247" y="28617"/>
                  </a:lnTo>
                  <a:lnTo>
                    <a:pt x="8459" y="28828"/>
                  </a:lnTo>
                  <a:lnTo>
                    <a:pt x="8670" y="28899"/>
                  </a:lnTo>
                  <a:lnTo>
                    <a:pt x="8952" y="29040"/>
                  </a:lnTo>
                  <a:lnTo>
                    <a:pt x="9445" y="29040"/>
                  </a:lnTo>
                  <a:lnTo>
                    <a:pt x="9657" y="28969"/>
                  </a:lnTo>
                  <a:lnTo>
                    <a:pt x="9939" y="28828"/>
                  </a:lnTo>
                  <a:lnTo>
                    <a:pt x="10221" y="28687"/>
                  </a:lnTo>
                  <a:lnTo>
                    <a:pt x="10432" y="28476"/>
                  </a:lnTo>
                  <a:lnTo>
                    <a:pt x="10644" y="28194"/>
                  </a:lnTo>
                  <a:lnTo>
                    <a:pt x="10855" y="27842"/>
                  </a:lnTo>
                  <a:lnTo>
                    <a:pt x="10926" y="27489"/>
                  </a:lnTo>
                  <a:lnTo>
                    <a:pt x="10996" y="26855"/>
                  </a:lnTo>
                  <a:lnTo>
                    <a:pt x="10996" y="26079"/>
                  </a:lnTo>
                  <a:lnTo>
                    <a:pt x="10926" y="25304"/>
                  </a:lnTo>
                  <a:lnTo>
                    <a:pt x="10855" y="24599"/>
                  </a:lnTo>
                  <a:lnTo>
                    <a:pt x="10644" y="24035"/>
                  </a:lnTo>
                  <a:lnTo>
                    <a:pt x="10503" y="23824"/>
                  </a:lnTo>
                  <a:lnTo>
                    <a:pt x="10362" y="23754"/>
                  </a:lnTo>
                  <a:lnTo>
                    <a:pt x="10221" y="23754"/>
                  </a:lnTo>
                  <a:lnTo>
                    <a:pt x="10009" y="23824"/>
                  </a:lnTo>
                  <a:lnTo>
                    <a:pt x="10785" y="22978"/>
                  </a:lnTo>
                  <a:lnTo>
                    <a:pt x="11560" y="22132"/>
                  </a:lnTo>
                  <a:lnTo>
                    <a:pt x="11489" y="22555"/>
                  </a:lnTo>
                  <a:lnTo>
                    <a:pt x="11560" y="22908"/>
                  </a:lnTo>
                  <a:lnTo>
                    <a:pt x="11630" y="23190"/>
                  </a:lnTo>
                  <a:lnTo>
                    <a:pt x="11701" y="23472"/>
                  </a:lnTo>
                  <a:lnTo>
                    <a:pt x="11912" y="23613"/>
                  </a:lnTo>
                  <a:lnTo>
                    <a:pt x="12053" y="23754"/>
                  </a:lnTo>
                  <a:lnTo>
                    <a:pt x="12335" y="23894"/>
                  </a:lnTo>
                  <a:lnTo>
                    <a:pt x="12829" y="23894"/>
                  </a:lnTo>
                  <a:lnTo>
                    <a:pt x="13111" y="23824"/>
                  </a:lnTo>
                  <a:lnTo>
                    <a:pt x="13674" y="23613"/>
                  </a:lnTo>
                  <a:lnTo>
                    <a:pt x="14238" y="23260"/>
                  </a:lnTo>
                  <a:lnTo>
                    <a:pt x="14661" y="22767"/>
                  </a:lnTo>
                  <a:lnTo>
                    <a:pt x="14873" y="22344"/>
                  </a:lnTo>
                  <a:lnTo>
                    <a:pt x="15014" y="21991"/>
                  </a:lnTo>
                  <a:lnTo>
                    <a:pt x="15155" y="21639"/>
                  </a:lnTo>
                  <a:lnTo>
                    <a:pt x="15155" y="21357"/>
                  </a:lnTo>
                  <a:lnTo>
                    <a:pt x="15155" y="20793"/>
                  </a:lnTo>
                  <a:lnTo>
                    <a:pt x="15084" y="20300"/>
                  </a:lnTo>
                  <a:lnTo>
                    <a:pt x="15084" y="19806"/>
                  </a:lnTo>
                  <a:lnTo>
                    <a:pt x="15084" y="19595"/>
                  </a:lnTo>
                  <a:lnTo>
                    <a:pt x="15155" y="19383"/>
                  </a:lnTo>
                  <a:lnTo>
                    <a:pt x="15296" y="19172"/>
                  </a:lnTo>
                  <a:lnTo>
                    <a:pt x="15578" y="18890"/>
                  </a:lnTo>
                  <a:lnTo>
                    <a:pt x="15859" y="18608"/>
                  </a:lnTo>
                  <a:lnTo>
                    <a:pt x="16282" y="18397"/>
                  </a:lnTo>
                  <a:lnTo>
                    <a:pt x="16000" y="19243"/>
                  </a:lnTo>
                  <a:lnTo>
                    <a:pt x="15930" y="19524"/>
                  </a:lnTo>
                  <a:lnTo>
                    <a:pt x="15930" y="19877"/>
                  </a:lnTo>
                  <a:lnTo>
                    <a:pt x="15930" y="20088"/>
                  </a:lnTo>
                  <a:lnTo>
                    <a:pt x="16000" y="20300"/>
                  </a:lnTo>
                  <a:lnTo>
                    <a:pt x="16141" y="20441"/>
                  </a:lnTo>
                  <a:lnTo>
                    <a:pt x="16282" y="20511"/>
                  </a:lnTo>
                  <a:lnTo>
                    <a:pt x="16494" y="20582"/>
                  </a:lnTo>
                  <a:lnTo>
                    <a:pt x="17199" y="20582"/>
                  </a:lnTo>
                  <a:lnTo>
                    <a:pt x="17763" y="20370"/>
                  </a:lnTo>
                  <a:lnTo>
                    <a:pt x="18326" y="20088"/>
                  </a:lnTo>
                  <a:lnTo>
                    <a:pt x="18890" y="19736"/>
                  </a:lnTo>
                  <a:lnTo>
                    <a:pt x="19384" y="19313"/>
                  </a:lnTo>
                  <a:lnTo>
                    <a:pt x="19807" y="18820"/>
                  </a:lnTo>
                  <a:lnTo>
                    <a:pt x="20159" y="18326"/>
                  </a:lnTo>
                  <a:lnTo>
                    <a:pt x="20300" y="17833"/>
                  </a:lnTo>
                  <a:lnTo>
                    <a:pt x="20300" y="17621"/>
                  </a:lnTo>
                  <a:lnTo>
                    <a:pt x="20229" y="17410"/>
                  </a:lnTo>
                  <a:lnTo>
                    <a:pt x="20159" y="17128"/>
                  </a:lnTo>
                  <a:lnTo>
                    <a:pt x="20018" y="16917"/>
                  </a:lnTo>
                  <a:lnTo>
                    <a:pt x="19736" y="16705"/>
                  </a:lnTo>
                  <a:lnTo>
                    <a:pt x="19454" y="16564"/>
                  </a:lnTo>
                  <a:lnTo>
                    <a:pt x="20582" y="15930"/>
                  </a:lnTo>
                  <a:lnTo>
                    <a:pt x="21357" y="15436"/>
                  </a:lnTo>
                  <a:lnTo>
                    <a:pt x="21639" y="15154"/>
                  </a:lnTo>
                  <a:lnTo>
                    <a:pt x="21992" y="14802"/>
                  </a:lnTo>
                  <a:lnTo>
                    <a:pt x="22837" y="13745"/>
                  </a:lnTo>
                  <a:lnTo>
                    <a:pt x="22133" y="15366"/>
                  </a:lnTo>
                  <a:lnTo>
                    <a:pt x="21357" y="16987"/>
                  </a:lnTo>
                  <a:lnTo>
                    <a:pt x="19666" y="20088"/>
                  </a:lnTo>
                  <a:lnTo>
                    <a:pt x="16212" y="26220"/>
                  </a:lnTo>
                  <a:lnTo>
                    <a:pt x="15507" y="27630"/>
                  </a:lnTo>
                  <a:lnTo>
                    <a:pt x="14873" y="29040"/>
                  </a:lnTo>
                  <a:lnTo>
                    <a:pt x="14168" y="30450"/>
                  </a:lnTo>
                  <a:lnTo>
                    <a:pt x="13745" y="31154"/>
                  </a:lnTo>
                  <a:lnTo>
                    <a:pt x="13322" y="31789"/>
                  </a:lnTo>
                  <a:lnTo>
                    <a:pt x="12758" y="32494"/>
                  </a:lnTo>
                  <a:lnTo>
                    <a:pt x="12053" y="33128"/>
                  </a:lnTo>
                  <a:lnTo>
                    <a:pt x="11278" y="33833"/>
                  </a:lnTo>
                  <a:lnTo>
                    <a:pt x="10432" y="34467"/>
                  </a:lnTo>
                  <a:lnTo>
                    <a:pt x="9657" y="34961"/>
                  </a:lnTo>
                  <a:lnTo>
                    <a:pt x="9023" y="35313"/>
                  </a:lnTo>
                  <a:lnTo>
                    <a:pt x="8600" y="35524"/>
                  </a:lnTo>
                  <a:lnTo>
                    <a:pt x="8388" y="35524"/>
                  </a:lnTo>
                  <a:lnTo>
                    <a:pt x="8388" y="35383"/>
                  </a:lnTo>
                  <a:lnTo>
                    <a:pt x="8247" y="35313"/>
                  </a:lnTo>
                  <a:lnTo>
                    <a:pt x="7754" y="35383"/>
                  </a:lnTo>
                  <a:lnTo>
                    <a:pt x="6979" y="35524"/>
                  </a:lnTo>
                  <a:lnTo>
                    <a:pt x="6062" y="35877"/>
                  </a:lnTo>
                  <a:lnTo>
                    <a:pt x="5146" y="36300"/>
                  </a:lnTo>
                  <a:lnTo>
                    <a:pt x="4300" y="36793"/>
                  </a:lnTo>
                  <a:lnTo>
                    <a:pt x="3948" y="37005"/>
                  </a:lnTo>
                  <a:lnTo>
                    <a:pt x="3666" y="37287"/>
                  </a:lnTo>
                  <a:lnTo>
                    <a:pt x="3454" y="37568"/>
                  </a:lnTo>
                  <a:lnTo>
                    <a:pt x="3313" y="37780"/>
                  </a:lnTo>
                  <a:lnTo>
                    <a:pt x="3243" y="38203"/>
                  </a:lnTo>
                  <a:lnTo>
                    <a:pt x="3172" y="38555"/>
                  </a:lnTo>
                  <a:lnTo>
                    <a:pt x="3172" y="38837"/>
                  </a:lnTo>
                  <a:lnTo>
                    <a:pt x="3243" y="39049"/>
                  </a:lnTo>
                  <a:lnTo>
                    <a:pt x="3313" y="39260"/>
                  </a:lnTo>
                  <a:lnTo>
                    <a:pt x="3454" y="39401"/>
                  </a:lnTo>
                  <a:lnTo>
                    <a:pt x="3666" y="39472"/>
                  </a:lnTo>
                  <a:lnTo>
                    <a:pt x="3877" y="39542"/>
                  </a:lnTo>
                  <a:lnTo>
                    <a:pt x="4300" y="39612"/>
                  </a:lnTo>
                  <a:lnTo>
                    <a:pt x="4864" y="39472"/>
                  </a:lnTo>
                  <a:lnTo>
                    <a:pt x="5428" y="39260"/>
                  </a:lnTo>
                  <a:lnTo>
                    <a:pt x="5992" y="38978"/>
                  </a:lnTo>
                  <a:lnTo>
                    <a:pt x="4935" y="40176"/>
                  </a:lnTo>
                  <a:lnTo>
                    <a:pt x="4089" y="41093"/>
                  </a:lnTo>
                  <a:lnTo>
                    <a:pt x="3172" y="41868"/>
                  </a:lnTo>
                  <a:lnTo>
                    <a:pt x="1974" y="42714"/>
                  </a:lnTo>
                  <a:lnTo>
                    <a:pt x="1551" y="43066"/>
                  </a:lnTo>
                  <a:lnTo>
                    <a:pt x="1058" y="43630"/>
                  </a:lnTo>
                  <a:lnTo>
                    <a:pt x="705" y="44194"/>
                  </a:lnTo>
                  <a:lnTo>
                    <a:pt x="424" y="44758"/>
                  </a:lnTo>
                  <a:lnTo>
                    <a:pt x="353" y="45040"/>
                  </a:lnTo>
                  <a:lnTo>
                    <a:pt x="353" y="45322"/>
                  </a:lnTo>
                  <a:lnTo>
                    <a:pt x="424" y="45533"/>
                  </a:lnTo>
                  <a:lnTo>
                    <a:pt x="494" y="45745"/>
                  </a:lnTo>
                  <a:lnTo>
                    <a:pt x="705" y="45886"/>
                  </a:lnTo>
                  <a:lnTo>
                    <a:pt x="1058" y="45956"/>
                  </a:lnTo>
                  <a:lnTo>
                    <a:pt x="1410" y="45956"/>
                  </a:lnTo>
                  <a:lnTo>
                    <a:pt x="1974" y="45886"/>
                  </a:lnTo>
                  <a:lnTo>
                    <a:pt x="1622" y="47013"/>
                  </a:lnTo>
                  <a:lnTo>
                    <a:pt x="1340" y="48141"/>
                  </a:lnTo>
                  <a:lnTo>
                    <a:pt x="987" y="48282"/>
                  </a:lnTo>
                  <a:lnTo>
                    <a:pt x="705" y="48494"/>
                  </a:lnTo>
                  <a:lnTo>
                    <a:pt x="424" y="48705"/>
                  </a:lnTo>
                  <a:lnTo>
                    <a:pt x="212" y="48987"/>
                  </a:lnTo>
                  <a:lnTo>
                    <a:pt x="1" y="49833"/>
                  </a:lnTo>
                  <a:lnTo>
                    <a:pt x="1" y="50256"/>
                  </a:lnTo>
                  <a:lnTo>
                    <a:pt x="71" y="50679"/>
                  </a:lnTo>
                  <a:lnTo>
                    <a:pt x="212" y="51031"/>
                  </a:lnTo>
                  <a:lnTo>
                    <a:pt x="494" y="51313"/>
                  </a:lnTo>
                  <a:lnTo>
                    <a:pt x="917" y="51524"/>
                  </a:lnTo>
                  <a:lnTo>
                    <a:pt x="1481" y="51595"/>
                  </a:lnTo>
                  <a:lnTo>
                    <a:pt x="2045" y="51524"/>
                  </a:lnTo>
                  <a:lnTo>
                    <a:pt x="2468" y="51383"/>
                  </a:lnTo>
                  <a:lnTo>
                    <a:pt x="2820" y="51172"/>
                  </a:lnTo>
                  <a:lnTo>
                    <a:pt x="3031" y="50820"/>
                  </a:lnTo>
                  <a:lnTo>
                    <a:pt x="3243" y="50397"/>
                  </a:lnTo>
                  <a:lnTo>
                    <a:pt x="3384" y="49974"/>
                  </a:lnTo>
                  <a:lnTo>
                    <a:pt x="3454" y="49057"/>
                  </a:lnTo>
                  <a:lnTo>
                    <a:pt x="3313" y="48634"/>
                  </a:lnTo>
                  <a:lnTo>
                    <a:pt x="3102" y="48282"/>
                  </a:lnTo>
                  <a:lnTo>
                    <a:pt x="2820" y="48000"/>
                  </a:lnTo>
                  <a:lnTo>
                    <a:pt x="2468" y="47789"/>
                  </a:lnTo>
                  <a:lnTo>
                    <a:pt x="2750" y="46731"/>
                  </a:lnTo>
                  <a:lnTo>
                    <a:pt x="3102" y="45745"/>
                  </a:lnTo>
                  <a:lnTo>
                    <a:pt x="3243" y="46027"/>
                  </a:lnTo>
                  <a:lnTo>
                    <a:pt x="3454" y="46309"/>
                  </a:lnTo>
                  <a:lnTo>
                    <a:pt x="3666" y="46520"/>
                  </a:lnTo>
                  <a:lnTo>
                    <a:pt x="3877" y="46661"/>
                  </a:lnTo>
                  <a:lnTo>
                    <a:pt x="4159" y="46802"/>
                  </a:lnTo>
                  <a:lnTo>
                    <a:pt x="5005" y="46802"/>
                  </a:lnTo>
                  <a:lnTo>
                    <a:pt x="5569" y="46590"/>
                  </a:lnTo>
                  <a:lnTo>
                    <a:pt x="6062" y="46168"/>
                  </a:lnTo>
                  <a:lnTo>
                    <a:pt x="6274" y="45956"/>
                  </a:lnTo>
                  <a:lnTo>
                    <a:pt x="6485" y="45674"/>
                  </a:lnTo>
                  <a:lnTo>
                    <a:pt x="6556" y="45392"/>
                  </a:lnTo>
                  <a:lnTo>
                    <a:pt x="6626" y="45110"/>
                  </a:lnTo>
                  <a:lnTo>
                    <a:pt x="6697" y="44758"/>
                  </a:lnTo>
                  <a:lnTo>
                    <a:pt x="6626" y="44405"/>
                  </a:lnTo>
                  <a:lnTo>
                    <a:pt x="6485" y="44123"/>
                  </a:lnTo>
                  <a:lnTo>
                    <a:pt x="6274" y="43842"/>
                  </a:lnTo>
                  <a:lnTo>
                    <a:pt x="5851" y="43278"/>
                  </a:lnTo>
                  <a:lnTo>
                    <a:pt x="5710" y="43066"/>
                  </a:lnTo>
                  <a:lnTo>
                    <a:pt x="5569" y="42714"/>
                  </a:lnTo>
                  <a:lnTo>
                    <a:pt x="4864" y="42220"/>
                  </a:lnTo>
                  <a:lnTo>
                    <a:pt x="5569" y="41093"/>
                  </a:lnTo>
                  <a:lnTo>
                    <a:pt x="6344" y="40035"/>
                  </a:lnTo>
                  <a:lnTo>
                    <a:pt x="6203" y="40458"/>
                  </a:lnTo>
                  <a:lnTo>
                    <a:pt x="6133" y="40881"/>
                  </a:lnTo>
                  <a:lnTo>
                    <a:pt x="6133" y="41304"/>
                  </a:lnTo>
                  <a:lnTo>
                    <a:pt x="6133" y="41586"/>
                  </a:lnTo>
                  <a:lnTo>
                    <a:pt x="6274" y="41868"/>
                  </a:lnTo>
                  <a:lnTo>
                    <a:pt x="6415" y="42150"/>
                  </a:lnTo>
                  <a:lnTo>
                    <a:pt x="6556" y="42291"/>
                  </a:lnTo>
                  <a:lnTo>
                    <a:pt x="6767" y="42432"/>
                  </a:lnTo>
                  <a:lnTo>
                    <a:pt x="6979" y="42502"/>
                  </a:lnTo>
                  <a:lnTo>
                    <a:pt x="7190" y="42502"/>
                  </a:lnTo>
                  <a:lnTo>
                    <a:pt x="7472" y="42432"/>
                  </a:lnTo>
                  <a:lnTo>
                    <a:pt x="7683" y="42291"/>
                  </a:lnTo>
                  <a:lnTo>
                    <a:pt x="7965" y="42150"/>
                  </a:lnTo>
                  <a:lnTo>
                    <a:pt x="8177" y="41868"/>
                  </a:lnTo>
                  <a:lnTo>
                    <a:pt x="8459" y="41445"/>
                  </a:lnTo>
                  <a:lnTo>
                    <a:pt x="8670" y="41022"/>
                  </a:lnTo>
                  <a:lnTo>
                    <a:pt x="8811" y="40529"/>
                  </a:lnTo>
                  <a:lnTo>
                    <a:pt x="8811" y="40035"/>
                  </a:lnTo>
                  <a:lnTo>
                    <a:pt x="8811" y="39542"/>
                  </a:lnTo>
                  <a:lnTo>
                    <a:pt x="8741" y="39049"/>
                  </a:lnTo>
                  <a:lnTo>
                    <a:pt x="8600" y="38062"/>
                  </a:lnTo>
                  <a:lnTo>
                    <a:pt x="8600" y="37568"/>
                  </a:lnTo>
                  <a:lnTo>
                    <a:pt x="8670" y="37146"/>
                  </a:lnTo>
                  <a:lnTo>
                    <a:pt x="8952" y="36582"/>
                  </a:lnTo>
                  <a:lnTo>
                    <a:pt x="9375" y="36018"/>
                  </a:lnTo>
                  <a:lnTo>
                    <a:pt x="9939" y="35454"/>
                  </a:lnTo>
                  <a:lnTo>
                    <a:pt x="10573" y="34890"/>
                  </a:lnTo>
                  <a:lnTo>
                    <a:pt x="11842" y="33762"/>
                  </a:lnTo>
                  <a:lnTo>
                    <a:pt x="12829" y="32776"/>
                  </a:lnTo>
                  <a:lnTo>
                    <a:pt x="12124" y="34608"/>
                  </a:lnTo>
                  <a:lnTo>
                    <a:pt x="11419" y="36370"/>
                  </a:lnTo>
                  <a:lnTo>
                    <a:pt x="10785" y="38203"/>
                  </a:lnTo>
                  <a:lnTo>
                    <a:pt x="10221" y="40035"/>
                  </a:lnTo>
                  <a:lnTo>
                    <a:pt x="9798" y="41868"/>
                  </a:lnTo>
                  <a:lnTo>
                    <a:pt x="9445" y="43771"/>
                  </a:lnTo>
                  <a:lnTo>
                    <a:pt x="9164" y="45674"/>
                  </a:lnTo>
                  <a:lnTo>
                    <a:pt x="9023" y="47577"/>
                  </a:lnTo>
                  <a:lnTo>
                    <a:pt x="9023" y="49551"/>
                  </a:lnTo>
                  <a:lnTo>
                    <a:pt x="8952" y="51383"/>
                  </a:lnTo>
                  <a:lnTo>
                    <a:pt x="8811" y="53357"/>
                  </a:lnTo>
                  <a:lnTo>
                    <a:pt x="8685" y="54492"/>
                  </a:lnTo>
                  <a:lnTo>
                    <a:pt x="8670" y="54485"/>
                  </a:lnTo>
                  <a:lnTo>
                    <a:pt x="8529" y="54485"/>
                  </a:lnTo>
                  <a:lnTo>
                    <a:pt x="8318" y="54555"/>
                  </a:lnTo>
                  <a:lnTo>
                    <a:pt x="8106" y="54696"/>
                  </a:lnTo>
                  <a:lnTo>
                    <a:pt x="7683" y="55119"/>
                  </a:lnTo>
                  <a:lnTo>
                    <a:pt x="7190" y="55683"/>
                  </a:lnTo>
                  <a:lnTo>
                    <a:pt x="6697" y="56317"/>
                  </a:lnTo>
                  <a:lnTo>
                    <a:pt x="6344" y="56952"/>
                  </a:lnTo>
                  <a:lnTo>
                    <a:pt x="6133" y="57445"/>
                  </a:lnTo>
                  <a:lnTo>
                    <a:pt x="6062" y="57656"/>
                  </a:lnTo>
                  <a:lnTo>
                    <a:pt x="6062" y="57797"/>
                  </a:lnTo>
                  <a:lnTo>
                    <a:pt x="6133" y="58150"/>
                  </a:lnTo>
                  <a:lnTo>
                    <a:pt x="6274" y="58432"/>
                  </a:lnTo>
                  <a:lnTo>
                    <a:pt x="6415" y="58573"/>
                  </a:lnTo>
                  <a:lnTo>
                    <a:pt x="6556" y="58714"/>
                  </a:lnTo>
                  <a:lnTo>
                    <a:pt x="6767" y="58784"/>
                  </a:lnTo>
                  <a:lnTo>
                    <a:pt x="6979" y="58855"/>
                  </a:lnTo>
                  <a:lnTo>
                    <a:pt x="7472" y="58714"/>
                  </a:lnTo>
                  <a:lnTo>
                    <a:pt x="7965" y="58502"/>
                  </a:lnTo>
                  <a:lnTo>
                    <a:pt x="8459" y="58150"/>
                  </a:lnTo>
                  <a:lnTo>
                    <a:pt x="8882" y="57727"/>
                  </a:lnTo>
                  <a:lnTo>
                    <a:pt x="9234" y="57304"/>
                  </a:lnTo>
                  <a:lnTo>
                    <a:pt x="9164" y="57938"/>
                  </a:lnTo>
                  <a:lnTo>
                    <a:pt x="9023" y="58784"/>
                  </a:lnTo>
                  <a:lnTo>
                    <a:pt x="8811" y="59771"/>
                  </a:lnTo>
                  <a:lnTo>
                    <a:pt x="8670" y="60758"/>
                  </a:lnTo>
                  <a:lnTo>
                    <a:pt x="8670" y="61251"/>
                  </a:lnTo>
                  <a:lnTo>
                    <a:pt x="8741" y="61674"/>
                  </a:lnTo>
                  <a:lnTo>
                    <a:pt x="8811" y="62027"/>
                  </a:lnTo>
                  <a:lnTo>
                    <a:pt x="8952" y="62379"/>
                  </a:lnTo>
                  <a:lnTo>
                    <a:pt x="9234" y="62590"/>
                  </a:lnTo>
                  <a:lnTo>
                    <a:pt x="9586" y="62661"/>
                  </a:lnTo>
                  <a:lnTo>
                    <a:pt x="10009" y="62661"/>
                  </a:lnTo>
                  <a:lnTo>
                    <a:pt x="10573" y="62520"/>
                  </a:lnTo>
                  <a:lnTo>
                    <a:pt x="11067" y="62308"/>
                  </a:lnTo>
                  <a:lnTo>
                    <a:pt x="11489" y="61956"/>
                  </a:lnTo>
                  <a:lnTo>
                    <a:pt x="11771" y="61604"/>
                  </a:lnTo>
                  <a:lnTo>
                    <a:pt x="11912" y="61181"/>
                  </a:lnTo>
                  <a:lnTo>
                    <a:pt x="12053" y="60687"/>
                  </a:lnTo>
                  <a:lnTo>
                    <a:pt x="12053" y="60194"/>
                  </a:lnTo>
                  <a:lnTo>
                    <a:pt x="11983" y="59630"/>
                  </a:lnTo>
                  <a:lnTo>
                    <a:pt x="11842" y="59066"/>
                  </a:lnTo>
                  <a:lnTo>
                    <a:pt x="11560" y="57938"/>
                  </a:lnTo>
                  <a:lnTo>
                    <a:pt x="11208" y="56881"/>
                  </a:lnTo>
                  <a:lnTo>
                    <a:pt x="10855" y="55965"/>
                  </a:lnTo>
                  <a:lnTo>
                    <a:pt x="10785" y="55542"/>
                  </a:lnTo>
                  <a:lnTo>
                    <a:pt x="10714" y="55190"/>
                  </a:lnTo>
                  <a:lnTo>
                    <a:pt x="10714" y="55190"/>
                  </a:lnTo>
                  <a:lnTo>
                    <a:pt x="10996" y="55331"/>
                  </a:lnTo>
                  <a:lnTo>
                    <a:pt x="11349" y="55471"/>
                  </a:lnTo>
                  <a:lnTo>
                    <a:pt x="12335" y="55471"/>
                  </a:lnTo>
                  <a:lnTo>
                    <a:pt x="12617" y="55401"/>
                  </a:lnTo>
                  <a:lnTo>
                    <a:pt x="13252" y="55119"/>
                  </a:lnTo>
                  <a:lnTo>
                    <a:pt x="13815" y="54696"/>
                  </a:lnTo>
                  <a:lnTo>
                    <a:pt x="14309" y="54203"/>
                  </a:lnTo>
                  <a:lnTo>
                    <a:pt x="14732" y="53639"/>
                  </a:lnTo>
                  <a:lnTo>
                    <a:pt x="15084" y="53005"/>
                  </a:lnTo>
                  <a:lnTo>
                    <a:pt x="15296" y="53357"/>
                  </a:lnTo>
                  <a:lnTo>
                    <a:pt x="15437" y="53568"/>
                  </a:lnTo>
                  <a:lnTo>
                    <a:pt x="15648" y="53709"/>
                  </a:lnTo>
                  <a:lnTo>
                    <a:pt x="15789" y="53709"/>
                  </a:lnTo>
                  <a:lnTo>
                    <a:pt x="15930" y="53639"/>
                  </a:lnTo>
                  <a:lnTo>
                    <a:pt x="16000" y="53498"/>
                  </a:lnTo>
                  <a:lnTo>
                    <a:pt x="16071" y="53145"/>
                  </a:lnTo>
                  <a:lnTo>
                    <a:pt x="16141" y="52652"/>
                  </a:lnTo>
                  <a:lnTo>
                    <a:pt x="16071" y="52229"/>
                  </a:lnTo>
                  <a:lnTo>
                    <a:pt x="16000" y="52159"/>
                  </a:lnTo>
                  <a:lnTo>
                    <a:pt x="15859" y="52088"/>
                  </a:lnTo>
                  <a:lnTo>
                    <a:pt x="15718" y="52159"/>
                  </a:lnTo>
                  <a:lnTo>
                    <a:pt x="15578" y="52300"/>
                  </a:lnTo>
                  <a:lnTo>
                    <a:pt x="15507" y="52018"/>
                  </a:lnTo>
                  <a:lnTo>
                    <a:pt x="15366" y="51665"/>
                  </a:lnTo>
                  <a:lnTo>
                    <a:pt x="15789" y="51806"/>
                  </a:lnTo>
                  <a:lnTo>
                    <a:pt x="16635" y="51806"/>
                  </a:lnTo>
                  <a:lnTo>
                    <a:pt x="17058" y="51665"/>
                  </a:lnTo>
                  <a:lnTo>
                    <a:pt x="17481" y="51454"/>
                  </a:lnTo>
                  <a:lnTo>
                    <a:pt x="17763" y="51172"/>
                  </a:lnTo>
                  <a:lnTo>
                    <a:pt x="17833" y="51031"/>
                  </a:lnTo>
                  <a:lnTo>
                    <a:pt x="17903" y="50820"/>
                  </a:lnTo>
                  <a:lnTo>
                    <a:pt x="17903" y="50538"/>
                  </a:lnTo>
                  <a:lnTo>
                    <a:pt x="17903" y="50326"/>
                  </a:lnTo>
                  <a:lnTo>
                    <a:pt x="17833" y="50115"/>
                  </a:lnTo>
                  <a:lnTo>
                    <a:pt x="17692" y="49903"/>
                  </a:lnTo>
                  <a:lnTo>
                    <a:pt x="17551" y="49762"/>
                  </a:lnTo>
                  <a:lnTo>
                    <a:pt x="17340" y="49621"/>
                  </a:lnTo>
                  <a:lnTo>
                    <a:pt x="16776" y="49480"/>
                  </a:lnTo>
                  <a:lnTo>
                    <a:pt x="16212" y="49410"/>
                  </a:lnTo>
                  <a:lnTo>
                    <a:pt x="15155" y="49480"/>
                  </a:lnTo>
                  <a:lnTo>
                    <a:pt x="14661" y="49551"/>
                  </a:lnTo>
                  <a:lnTo>
                    <a:pt x="14520" y="49410"/>
                  </a:lnTo>
                  <a:lnTo>
                    <a:pt x="14450" y="49057"/>
                  </a:lnTo>
                  <a:lnTo>
                    <a:pt x="14238" y="48212"/>
                  </a:lnTo>
                  <a:lnTo>
                    <a:pt x="13956" y="46943"/>
                  </a:lnTo>
                  <a:lnTo>
                    <a:pt x="14450" y="47084"/>
                  </a:lnTo>
                  <a:lnTo>
                    <a:pt x="14873" y="47154"/>
                  </a:lnTo>
                  <a:lnTo>
                    <a:pt x="15225" y="47154"/>
                  </a:lnTo>
                  <a:lnTo>
                    <a:pt x="15578" y="47013"/>
                  </a:lnTo>
                  <a:lnTo>
                    <a:pt x="15789" y="46872"/>
                  </a:lnTo>
                  <a:lnTo>
                    <a:pt x="16000" y="46590"/>
                  </a:lnTo>
                  <a:lnTo>
                    <a:pt x="16141" y="46309"/>
                  </a:lnTo>
                  <a:lnTo>
                    <a:pt x="16212" y="46027"/>
                  </a:lnTo>
                  <a:lnTo>
                    <a:pt x="16212" y="45674"/>
                  </a:lnTo>
                  <a:lnTo>
                    <a:pt x="16141" y="45322"/>
                  </a:lnTo>
                  <a:lnTo>
                    <a:pt x="16071" y="44969"/>
                  </a:lnTo>
                  <a:lnTo>
                    <a:pt x="15859" y="44617"/>
                  </a:lnTo>
                  <a:lnTo>
                    <a:pt x="15648" y="44264"/>
                  </a:lnTo>
                  <a:lnTo>
                    <a:pt x="15366" y="43912"/>
                  </a:lnTo>
                  <a:lnTo>
                    <a:pt x="15084" y="43630"/>
                  </a:lnTo>
                  <a:lnTo>
                    <a:pt x="14661" y="43419"/>
                  </a:lnTo>
                  <a:lnTo>
                    <a:pt x="14238" y="43278"/>
                  </a:lnTo>
                  <a:lnTo>
                    <a:pt x="13886" y="43207"/>
                  </a:lnTo>
                  <a:lnTo>
                    <a:pt x="13111" y="43207"/>
                  </a:lnTo>
                  <a:lnTo>
                    <a:pt x="12829" y="43137"/>
                  </a:lnTo>
                  <a:lnTo>
                    <a:pt x="12476" y="43066"/>
                  </a:lnTo>
                  <a:lnTo>
                    <a:pt x="12194" y="42855"/>
                  </a:lnTo>
                  <a:lnTo>
                    <a:pt x="11912" y="42502"/>
                  </a:lnTo>
                  <a:lnTo>
                    <a:pt x="11701" y="42150"/>
                  </a:lnTo>
                  <a:lnTo>
                    <a:pt x="11630" y="41727"/>
                  </a:lnTo>
                  <a:lnTo>
                    <a:pt x="11560" y="41375"/>
                  </a:lnTo>
                  <a:lnTo>
                    <a:pt x="11630" y="40952"/>
                  </a:lnTo>
                  <a:lnTo>
                    <a:pt x="11842" y="40176"/>
                  </a:lnTo>
                  <a:lnTo>
                    <a:pt x="12124" y="39331"/>
                  </a:lnTo>
                  <a:lnTo>
                    <a:pt x="12829" y="37146"/>
                  </a:lnTo>
                  <a:lnTo>
                    <a:pt x="13674" y="35031"/>
                  </a:lnTo>
                  <a:lnTo>
                    <a:pt x="14591" y="32987"/>
                  </a:lnTo>
                  <a:lnTo>
                    <a:pt x="15648" y="30943"/>
                  </a:lnTo>
                  <a:lnTo>
                    <a:pt x="16705" y="28899"/>
                  </a:lnTo>
                  <a:lnTo>
                    <a:pt x="17763" y="26925"/>
                  </a:lnTo>
                  <a:lnTo>
                    <a:pt x="20018" y="22908"/>
                  </a:lnTo>
                  <a:lnTo>
                    <a:pt x="19877" y="23542"/>
                  </a:lnTo>
                  <a:lnTo>
                    <a:pt x="19807" y="24247"/>
                  </a:lnTo>
                  <a:lnTo>
                    <a:pt x="19736" y="25657"/>
                  </a:lnTo>
                  <a:lnTo>
                    <a:pt x="19736" y="26361"/>
                  </a:lnTo>
                  <a:lnTo>
                    <a:pt x="19595" y="26996"/>
                  </a:lnTo>
                  <a:lnTo>
                    <a:pt x="19525" y="27560"/>
                  </a:lnTo>
                  <a:lnTo>
                    <a:pt x="19313" y="28053"/>
                  </a:lnTo>
                  <a:lnTo>
                    <a:pt x="19031" y="28405"/>
                  </a:lnTo>
                  <a:lnTo>
                    <a:pt x="18608" y="28828"/>
                  </a:lnTo>
                  <a:lnTo>
                    <a:pt x="18256" y="29181"/>
                  </a:lnTo>
                  <a:lnTo>
                    <a:pt x="17833" y="29533"/>
                  </a:lnTo>
                  <a:lnTo>
                    <a:pt x="17481" y="29956"/>
                  </a:lnTo>
                  <a:lnTo>
                    <a:pt x="17410" y="30238"/>
                  </a:lnTo>
                  <a:lnTo>
                    <a:pt x="17340" y="30450"/>
                  </a:lnTo>
                  <a:lnTo>
                    <a:pt x="17340" y="30731"/>
                  </a:lnTo>
                  <a:lnTo>
                    <a:pt x="17340" y="31013"/>
                  </a:lnTo>
                  <a:lnTo>
                    <a:pt x="17481" y="31295"/>
                  </a:lnTo>
                  <a:lnTo>
                    <a:pt x="17622" y="31577"/>
                  </a:lnTo>
                  <a:lnTo>
                    <a:pt x="17833" y="31789"/>
                  </a:lnTo>
                  <a:lnTo>
                    <a:pt x="17974" y="32000"/>
                  </a:lnTo>
                  <a:lnTo>
                    <a:pt x="18185" y="32071"/>
                  </a:lnTo>
                  <a:lnTo>
                    <a:pt x="18397" y="32141"/>
                  </a:lnTo>
                  <a:lnTo>
                    <a:pt x="18608" y="32141"/>
                  </a:lnTo>
                  <a:lnTo>
                    <a:pt x="18749" y="32071"/>
                  </a:lnTo>
                  <a:lnTo>
                    <a:pt x="19172" y="31859"/>
                  </a:lnTo>
                  <a:lnTo>
                    <a:pt x="19525" y="31577"/>
                  </a:lnTo>
                  <a:lnTo>
                    <a:pt x="19807" y="31225"/>
                  </a:lnTo>
                  <a:lnTo>
                    <a:pt x="20370" y="30450"/>
                  </a:lnTo>
                  <a:lnTo>
                    <a:pt x="21146" y="32564"/>
                  </a:lnTo>
                  <a:lnTo>
                    <a:pt x="20511" y="32705"/>
                  </a:lnTo>
                  <a:lnTo>
                    <a:pt x="20088" y="32916"/>
                  </a:lnTo>
                  <a:lnTo>
                    <a:pt x="19666" y="33198"/>
                  </a:lnTo>
                  <a:lnTo>
                    <a:pt x="19384" y="33551"/>
                  </a:lnTo>
                  <a:lnTo>
                    <a:pt x="19172" y="33903"/>
                  </a:lnTo>
                  <a:lnTo>
                    <a:pt x="19031" y="34256"/>
                  </a:lnTo>
                  <a:lnTo>
                    <a:pt x="19031" y="34608"/>
                  </a:lnTo>
                  <a:lnTo>
                    <a:pt x="19102" y="34961"/>
                  </a:lnTo>
                  <a:lnTo>
                    <a:pt x="19172" y="35242"/>
                  </a:lnTo>
                  <a:lnTo>
                    <a:pt x="19384" y="35454"/>
                  </a:lnTo>
                  <a:lnTo>
                    <a:pt x="19595" y="35665"/>
                  </a:lnTo>
                  <a:lnTo>
                    <a:pt x="19948" y="35806"/>
                  </a:lnTo>
                  <a:lnTo>
                    <a:pt x="20300" y="35806"/>
                  </a:lnTo>
                  <a:lnTo>
                    <a:pt x="20723" y="35736"/>
                  </a:lnTo>
                  <a:lnTo>
                    <a:pt x="21216" y="35595"/>
                  </a:lnTo>
                  <a:lnTo>
                    <a:pt x="21780" y="35242"/>
                  </a:lnTo>
                  <a:lnTo>
                    <a:pt x="21780" y="35736"/>
                  </a:lnTo>
                  <a:lnTo>
                    <a:pt x="21780" y="36159"/>
                  </a:lnTo>
                  <a:lnTo>
                    <a:pt x="21639" y="36441"/>
                  </a:lnTo>
                  <a:lnTo>
                    <a:pt x="21498" y="36723"/>
                  </a:lnTo>
                  <a:lnTo>
                    <a:pt x="21287" y="36934"/>
                  </a:lnTo>
                  <a:lnTo>
                    <a:pt x="21075" y="37075"/>
                  </a:lnTo>
                  <a:lnTo>
                    <a:pt x="20511" y="37427"/>
                  </a:lnTo>
                  <a:lnTo>
                    <a:pt x="19877" y="37709"/>
                  </a:lnTo>
                  <a:lnTo>
                    <a:pt x="19595" y="37850"/>
                  </a:lnTo>
                  <a:lnTo>
                    <a:pt x="19384" y="38062"/>
                  </a:lnTo>
                  <a:lnTo>
                    <a:pt x="19172" y="38344"/>
                  </a:lnTo>
                  <a:lnTo>
                    <a:pt x="18961" y="38626"/>
                  </a:lnTo>
                  <a:lnTo>
                    <a:pt x="18890" y="39049"/>
                  </a:lnTo>
                  <a:lnTo>
                    <a:pt x="18820" y="39542"/>
                  </a:lnTo>
                  <a:lnTo>
                    <a:pt x="18820" y="40106"/>
                  </a:lnTo>
                  <a:lnTo>
                    <a:pt x="18890" y="40388"/>
                  </a:lnTo>
                  <a:lnTo>
                    <a:pt x="19031" y="40599"/>
                  </a:lnTo>
                  <a:lnTo>
                    <a:pt x="19172" y="40740"/>
                  </a:lnTo>
                  <a:lnTo>
                    <a:pt x="19313" y="40881"/>
                  </a:lnTo>
                  <a:lnTo>
                    <a:pt x="19666" y="41022"/>
                  </a:lnTo>
                  <a:lnTo>
                    <a:pt x="20088" y="41022"/>
                  </a:lnTo>
                  <a:lnTo>
                    <a:pt x="20511" y="40881"/>
                  </a:lnTo>
                  <a:lnTo>
                    <a:pt x="20934" y="40599"/>
                  </a:lnTo>
                  <a:lnTo>
                    <a:pt x="21357" y="40176"/>
                  </a:lnTo>
                  <a:lnTo>
                    <a:pt x="21428" y="40599"/>
                  </a:lnTo>
                  <a:lnTo>
                    <a:pt x="21569" y="41022"/>
                  </a:lnTo>
                  <a:lnTo>
                    <a:pt x="21710" y="41375"/>
                  </a:lnTo>
                  <a:lnTo>
                    <a:pt x="21851" y="41657"/>
                  </a:lnTo>
                  <a:lnTo>
                    <a:pt x="22062" y="41938"/>
                  </a:lnTo>
                  <a:lnTo>
                    <a:pt x="22344" y="42220"/>
                  </a:lnTo>
                  <a:lnTo>
                    <a:pt x="22626" y="42361"/>
                  </a:lnTo>
                  <a:lnTo>
                    <a:pt x="22908" y="42502"/>
                  </a:lnTo>
                  <a:lnTo>
                    <a:pt x="23190" y="42573"/>
                  </a:lnTo>
                  <a:lnTo>
                    <a:pt x="23472" y="42643"/>
                  </a:lnTo>
                  <a:lnTo>
                    <a:pt x="23754" y="42573"/>
                  </a:lnTo>
                  <a:lnTo>
                    <a:pt x="24036" y="42432"/>
                  </a:lnTo>
                  <a:lnTo>
                    <a:pt x="24317" y="42220"/>
                  </a:lnTo>
                  <a:lnTo>
                    <a:pt x="24529" y="41938"/>
                  </a:lnTo>
                  <a:lnTo>
                    <a:pt x="24811" y="41586"/>
                  </a:lnTo>
                  <a:lnTo>
                    <a:pt x="25022" y="41163"/>
                  </a:lnTo>
                  <a:lnTo>
                    <a:pt x="25163" y="40670"/>
                  </a:lnTo>
                  <a:lnTo>
                    <a:pt x="25234" y="40317"/>
                  </a:lnTo>
                  <a:lnTo>
                    <a:pt x="25163" y="39894"/>
                  </a:lnTo>
                  <a:lnTo>
                    <a:pt x="25093" y="39542"/>
                  </a:lnTo>
                  <a:lnTo>
                    <a:pt x="25022" y="39190"/>
                  </a:lnTo>
                  <a:lnTo>
                    <a:pt x="24811" y="38837"/>
                  </a:lnTo>
                  <a:lnTo>
                    <a:pt x="24388" y="38203"/>
                  </a:lnTo>
                  <a:lnTo>
                    <a:pt x="23542" y="37005"/>
                  </a:lnTo>
                  <a:lnTo>
                    <a:pt x="23190" y="36370"/>
                  </a:lnTo>
                  <a:lnTo>
                    <a:pt x="23049" y="36088"/>
                  </a:lnTo>
                  <a:lnTo>
                    <a:pt x="22978" y="35736"/>
                  </a:lnTo>
                  <a:lnTo>
                    <a:pt x="23260" y="35947"/>
                  </a:lnTo>
                  <a:lnTo>
                    <a:pt x="23542" y="36159"/>
                  </a:lnTo>
                  <a:lnTo>
                    <a:pt x="23824" y="36300"/>
                  </a:lnTo>
                  <a:lnTo>
                    <a:pt x="24177" y="36370"/>
                  </a:lnTo>
                  <a:lnTo>
                    <a:pt x="24811" y="36441"/>
                  </a:lnTo>
                  <a:lnTo>
                    <a:pt x="25093" y="36370"/>
                  </a:lnTo>
                  <a:lnTo>
                    <a:pt x="25375" y="36300"/>
                  </a:lnTo>
                  <a:lnTo>
                    <a:pt x="25586" y="36229"/>
                  </a:lnTo>
                  <a:lnTo>
                    <a:pt x="25798" y="36088"/>
                  </a:lnTo>
                  <a:lnTo>
                    <a:pt x="25939" y="35877"/>
                  </a:lnTo>
                  <a:lnTo>
                    <a:pt x="26080" y="35665"/>
                  </a:lnTo>
                  <a:lnTo>
                    <a:pt x="26080" y="35383"/>
                  </a:lnTo>
                  <a:lnTo>
                    <a:pt x="26080" y="35101"/>
                  </a:lnTo>
                  <a:lnTo>
                    <a:pt x="26009" y="34749"/>
                  </a:lnTo>
                  <a:lnTo>
                    <a:pt x="25798" y="34326"/>
                  </a:lnTo>
                  <a:lnTo>
                    <a:pt x="25586" y="34044"/>
                  </a:lnTo>
                  <a:lnTo>
                    <a:pt x="25375" y="33762"/>
                  </a:lnTo>
                  <a:lnTo>
                    <a:pt x="25163" y="33551"/>
                  </a:lnTo>
                  <a:lnTo>
                    <a:pt x="24881" y="33410"/>
                  </a:lnTo>
                  <a:lnTo>
                    <a:pt x="24388" y="33198"/>
                  </a:lnTo>
                  <a:lnTo>
                    <a:pt x="23824" y="33057"/>
                  </a:lnTo>
                  <a:lnTo>
                    <a:pt x="23260" y="32916"/>
                  </a:lnTo>
                  <a:lnTo>
                    <a:pt x="22767" y="32705"/>
                  </a:lnTo>
                  <a:lnTo>
                    <a:pt x="22555" y="32564"/>
                  </a:lnTo>
                  <a:lnTo>
                    <a:pt x="22344" y="32353"/>
                  </a:lnTo>
                  <a:lnTo>
                    <a:pt x="22133" y="32141"/>
                  </a:lnTo>
                  <a:lnTo>
                    <a:pt x="21992" y="31789"/>
                  </a:lnTo>
                  <a:lnTo>
                    <a:pt x="22273" y="32000"/>
                  </a:lnTo>
                  <a:lnTo>
                    <a:pt x="22626" y="32141"/>
                  </a:lnTo>
                  <a:lnTo>
                    <a:pt x="22908" y="32212"/>
                  </a:lnTo>
                  <a:lnTo>
                    <a:pt x="23190" y="32282"/>
                  </a:lnTo>
                  <a:lnTo>
                    <a:pt x="23472" y="32212"/>
                  </a:lnTo>
                  <a:lnTo>
                    <a:pt x="23754" y="32141"/>
                  </a:lnTo>
                  <a:lnTo>
                    <a:pt x="24036" y="32071"/>
                  </a:lnTo>
                  <a:lnTo>
                    <a:pt x="24247" y="31859"/>
                  </a:lnTo>
                  <a:lnTo>
                    <a:pt x="24458" y="31718"/>
                  </a:lnTo>
                  <a:lnTo>
                    <a:pt x="24599" y="31507"/>
                  </a:lnTo>
                  <a:lnTo>
                    <a:pt x="24740" y="31225"/>
                  </a:lnTo>
                  <a:lnTo>
                    <a:pt x="24881" y="30943"/>
                  </a:lnTo>
                  <a:lnTo>
                    <a:pt x="24881" y="30661"/>
                  </a:lnTo>
                  <a:lnTo>
                    <a:pt x="24881" y="30309"/>
                  </a:lnTo>
                  <a:lnTo>
                    <a:pt x="24881" y="30027"/>
                  </a:lnTo>
                  <a:lnTo>
                    <a:pt x="24811" y="29674"/>
                  </a:lnTo>
                  <a:lnTo>
                    <a:pt x="24529" y="29110"/>
                  </a:lnTo>
                  <a:lnTo>
                    <a:pt x="24106" y="28687"/>
                  </a:lnTo>
                  <a:lnTo>
                    <a:pt x="23542" y="28265"/>
                  </a:lnTo>
                  <a:lnTo>
                    <a:pt x="22978" y="27912"/>
                  </a:lnTo>
                  <a:lnTo>
                    <a:pt x="22344" y="27630"/>
                  </a:lnTo>
                  <a:lnTo>
                    <a:pt x="21710" y="27489"/>
                  </a:lnTo>
                  <a:lnTo>
                    <a:pt x="21075" y="27419"/>
                  </a:lnTo>
                  <a:lnTo>
                    <a:pt x="20511" y="27489"/>
                  </a:lnTo>
                  <a:lnTo>
                    <a:pt x="20229" y="25727"/>
                  </a:lnTo>
                  <a:lnTo>
                    <a:pt x="20229" y="24881"/>
                  </a:lnTo>
                  <a:lnTo>
                    <a:pt x="20229" y="24035"/>
                  </a:lnTo>
                  <a:lnTo>
                    <a:pt x="20300" y="23260"/>
                  </a:lnTo>
                  <a:lnTo>
                    <a:pt x="20441" y="22485"/>
                  </a:lnTo>
                  <a:lnTo>
                    <a:pt x="20723" y="21709"/>
                  </a:lnTo>
                  <a:lnTo>
                    <a:pt x="21075" y="20934"/>
                  </a:lnTo>
                  <a:lnTo>
                    <a:pt x="21992" y="19172"/>
                  </a:lnTo>
                  <a:lnTo>
                    <a:pt x="22908" y="17410"/>
                  </a:lnTo>
                  <a:lnTo>
                    <a:pt x="23683" y="15648"/>
                  </a:lnTo>
                  <a:lnTo>
                    <a:pt x="24458" y="13815"/>
                  </a:lnTo>
                  <a:lnTo>
                    <a:pt x="25022" y="12124"/>
                  </a:lnTo>
                  <a:lnTo>
                    <a:pt x="25516" y="10432"/>
                  </a:lnTo>
                  <a:lnTo>
                    <a:pt x="25868" y="8670"/>
                  </a:lnTo>
                  <a:lnTo>
                    <a:pt x="26009" y="7824"/>
                  </a:lnTo>
                  <a:lnTo>
                    <a:pt x="26080" y="6908"/>
                  </a:lnTo>
                  <a:lnTo>
                    <a:pt x="26009" y="5498"/>
                  </a:lnTo>
                  <a:lnTo>
                    <a:pt x="25868" y="4300"/>
                  </a:lnTo>
                  <a:lnTo>
                    <a:pt x="25727" y="3031"/>
                  </a:lnTo>
                  <a:lnTo>
                    <a:pt x="25516" y="1762"/>
                  </a:lnTo>
                  <a:lnTo>
                    <a:pt x="25234" y="776"/>
                  </a:lnTo>
                  <a:lnTo>
                    <a:pt x="25022" y="423"/>
                  </a:lnTo>
                  <a:lnTo>
                    <a:pt x="24881" y="141"/>
                  </a:lnTo>
                  <a:lnTo>
                    <a:pt x="24670" y="0"/>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grpSp>
          <p:nvGrpSpPr>
            <p:cNvPr id="363" name="Shape 363"/>
            <p:cNvGrpSpPr/>
            <p:nvPr/>
          </p:nvGrpSpPr>
          <p:grpSpPr>
            <a:xfrm>
              <a:off x="1583150" y="1350000"/>
              <a:ext cx="216775" cy="269625"/>
              <a:chOff x="3876925" y="1350000"/>
              <a:chExt cx="216775" cy="269625"/>
            </a:xfrm>
          </p:grpSpPr>
          <p:sp>
            <p:nvSpPr>
              <p:cNvPr id="364" name="Shape 364"/>
              <p:cNvSpPr/>
              <p:nvPr/>
            </p:nvSpPr>
            <p:spPr>
              <a:xfrm>
                <a:off x="3876925" y="1350000"/>
                <a:ext cx="216775" cy="269625"/>
              </a:xfrm>
              <a:custGeom>
                <a:avLst/>
                <a:gdLst/>
                <a:ahLst/>
                <a:cxnLst/>
                <a:rect l="0" t="0" r="0" b="0"/>
                <a:pathLst>
                  <a:path w="8671" h="10785" extrusionOk="0">
                    <a:moveTo>
                      <a:pt x="6908" y="1622"/>
                    </a:moveTo>
                    <a:lnTo>
                      <a:pt x="7120" y="1763"/>
                    </a:lnTo>
                    <a:lnTo>
                      <a:pt x="7190" y="1904"/>
                    </a:lnTo>
                    <a:lnTo>
                      <a:pt x="7190" y="2045"/>
                    </a:lnTo>
                    <a:lnTo>
                      <a:pt x="7120" y="2256"/>
                    </a:lnTo>
                    <a:lnTo>
                      <a:pt x="6908" y="2679"/>
                    </a:lnTo>
                    <a:lnTo>
                      <a:pt x="6556" y="3172"/>
                    </a:lnTo>
                    <a:lnTo>
                      <a:pt x="5781" y="4089"/>
                    </a:lnTo>
                    <a:lnTo>
                      <a:pt x="5287" y="4512"/>
                    </a:lnTo>
                    <a:lnTo>
                      <a:pt x="5287" y="4018"/>
                    </a:lnTo>
                    <a:lnTo>
                      <a:pt x="5358" y="3525"/>
                    </a:lnTo>
                    <a:lnTo>
                      <a:pt x="5499" y="3031"/>
                    </a:lnTo>
                    <a:lnTo>
                      <a:pt x="5710" y="2538"/>
                    </a:lnTo>
                    <a:lnTo>
                      <a:pt x="5922" y="2327"/>
                    </a:lnTo>
                    <a:lnTo>
                      <a:pt x="6274" y="1974"/>
                    </a:lnTo>
                    <a:lnTo>
                      <a:pt x="6626" y="1692"/>
                    </a:lnTo>
                    <a:lnTo>
                      <a:pt x="6767" y="1622"/>
                    </a:lnTo>
                    <a:close/>
                    <a:moveTo>
                      <a:pt x="3596" y="2186"/>
                    </a:moveTo>
                    <a:lnTo>
                      <a:pt x="3666" y="2256"/>
                    </a:lnTo>
                    <a:lnTo>
                      <a:pt x="3807" y="2538"/>
                    </a:lnTo>
                    <a:lnTo>
                      <a:pt x="3877" y="2890"/>
                    </a:lnTo>
                    <a:lnTo>
                      <a:pt x="3948" y="3313"/>
                    </a:lnTo>
                    <a:lnTo>
                      <a:pt x="4018" y="4230"/>
                    </a:lnTo>
                    <a:lnTo>
                      <a:pt x="4018" y="4794"/>
                    </a:lnTo>
                    <a:lnTo>
                      <a:pt x="3737" y="4441"/>
                    </a:lnTo>
                    <a:lnTo>
                      <a:pt x="3525" y="4018"/>
                    </a:lnTo>
                    <a:lnTo>
                      <a:pt x="3314" y="3595"/>
                    </a:lnTo>
                    <a:lnTo>
                      <a:pt x="3102" y="3172"/>
                    </a:lnTo>
                    <a:lnTo>
                      <a:pt x="3102" y="2750"/>
                    </a:lnTo>
                    <a:lnTo>
                      <a:pt x="3102" y="2538"/>
                    </a:lnTo>
                    <a:lnTo>
                      <a:pt x="3173" y="2397"/>
                    </a:lnTo>
                    <a:lnTo>
                      <a:pt x="3314" y="2256"/>
                    </a:lnTo>
                    <a:lnTo>
                      <a:pt x="3455" y="2186"/>
                    </a:lnTo>
                    <a:close/>
                    <a:moveTo>
                      <a:pt x="1199" y="4512"/>
                    </a:moveTo>
                    <a:lnTo>
                      <a:pt x="1622" y="4653"/>
                    </a:lnTo>
                    <a:lnTo>
                      <a:pt x="2115" y="4794"/>
                    </a:lnTo>
                    <a:lnTo>
                      <a:pt x="2538" y="5076"/>
                    </a:lnTo>
                    <a:lnTo>
                      <a:pt x="3173" y="5428"/>
                    </a:lnTo>
                    <a:lnTo>
                      <a:pt x="2679" y="5639"/>
                    </a:lnTo>
                    <a:lnTo>
                      <a:pt x="2186" y="5710"/>
                    </a:lnTo>
                    <a:lnTo>
                      <a:pt x="1904" y="5639"/>
                    </a:lnTo>
                    <a:lnTo>
                      <a:pt x="1622" y="5569"/>
                    </a:lnTo>
                    <a:lnTo>
                      <a:pt x="1411" y="5428"/>
                    </a:lnTo>
                    <a:lnTo>
                      <a:pt x="1199" y="5216"/>
                    </a:lnTo>
                    <a:lnTo>
                      <a:pt x="917" y="4794"/>
                    </a:lnTo>
                    <a:lnTo>
                      <a:pt x="917" y="4653"/>
                    </a:lnTo>
                    <a:lnTo>
                      <a:pt x="988" y="4582"/>
                    </a:lnTo>
                    <a:lnTo>
                      <a:pt x="1058" y="4512"/>
                    </a:lnTo>
                    <a:close/>
                    <a:moveTo>
                      <a:pt x="3666" y="6485"/>
                    </a:moveTo>
                    <a:lnTo>
                      <a:pt x="3807" y="7120"/>
                    </a:lnTo>
                    <a:lnTo>
                      <a:pt x="3807" y="7754"/>
                    </a:lnTo>
                    <a:lnTo>
                      <a:pt x="3807" y="8388"/>
                    </a:lnTo>
                    <a:lnTo>
                      <a:pt x="3666" y="9093"/>
                    </a:lnTo>
                    <a:lnTo>
                      <a:pt x="3525" y="9305"/>
                    </a:lnTo>
                    <a:lnTo>
                      <a:pt x="3314" y="9516"/>
                    </a:lnTo>
                    <a:lnTo>
                      <a:pt x="2961" y="9516"/>
                    </a:lnTo>
                    <a:lnTo>
                      <a:pt x="2820" y="9375"/>
                    </a:lnTo>
                    <a:lnTo>
                      <a:pt x="2750" y="9234"/>
                    </a:lnTo>
                    <a:lnTo>
                      <a:pt x="2538" y="8670"/>
                    </a:lnTo>
                    <a:lnTo>
                      <a:pt x="2538" y="8036"/>
                    </a:lnTo>
                    <a:lnTo>
                      <a:pt x="2609" y="7754"/>
                    </a:lnTo>
                    <a:lnTo>
                      <a:pt x="2679" y="7401"/>
                    </a:lnTo>
                    <a:lnTo>
                      <a:pt x="2891" y="7120"/>
                    </a:lnTo>
                    <a:lnTo>
                      <a:pt x="3102" y="6838"/>
                    </a:lnTo>
                    <a:lnTo>
                      <a:pt x="3384" y="6626"/>
                    </a:lnTo>
                    <a:lnTo>
                      <a:pt x="3666" y="6485"/>
                    </a:lnTo>
                    <a:close/>
                    <a:moveTo>
                      <a:pt x="7261" y="1"/>
                    </a:moveTo>
                    <a:lnTo>
                      <a:pt x="6767" y="71"/>
                    </a:lnTo>
                    <a:lnTo>
                      <a:pt x="6274" y="283"/>
                    </a:lnTo>
                    <a:lnTo>
                      <a:pt x="5781" y="565"/>
                    </a:lnTo>
                    <a:lnTo>
                      <a:pt x="5358" y="917"/>
                    </a:lnTo>
                    <a:lnTo>
                      <a:pt x="5005" y="1269"/>
                    </a:lnTo>
                    <a:lnTo>
                      <a:pt x="4723" y="1692"/>
                    </a:lnTo>
                    <a:lnTo>
                      <a:pt x="4582" y="1340"/>
                    </a:lnTo>
                    <a:lnTo>
                      <a:pt x="4441" y="1128"/>
                    </a:lnTo>
                    <a:lnTo>
                      <a:pt x="4230" y="917"/>
                    </a:lnTo>
                    <a:lnTo>
                      <a:pt x="4018" y="846"/>
                    </a:lnTo>
                    <a:lnTo>
                      <a:pt x="3525" y="846"/>
                    </a:lnTo>
                    <a:lnTo>
                      <a:pt x="3314" y="987"/>
                    </a:lnTo>
                    <a:lnTo>
                      <a:pt x="3102" y="1128"/>
                    </a:lnTo>
                    <a:lnTo>
                      <a:pt x="2679" y="1551"/>
                    </a:lnTo>
                    <a:lnTo>
                      <a:pt x="2327" y="2045"/>
                    </a:lnTo>
                    <a:lnTo>
                      <a:pt x="2115" y="2609"/>
                    </a:lnTo>
                    <a:lnTo>
                      <a:pt x="2045" y="2890"/>
                    </a:lnTo>
                    <a:lnTo>
                      <a:pt x="2045" y="3172"/>
                    </a:lnTo>
                    <a:lnTo>
                      <a:pt x="1199" y="3172"/>
                    </a:lnTo>
                    <a:lnTo>
                      <a:pt x="847" y="3313"/>
                    </a:lnTo>
                    <a:lnTo>
                      <a:pt x="565" y="3454"/>
                    </a:lnTo>
                    <a:lnTo>
                      <a:pt x="353" y="3736"/>
                    </a:lnTo>
                    <a:lnTo>
                      <a:pt x="142" y="4018"/>
                    </a:lnTo>
                    <a:lnTo>
                      <a:pt x="71" y="4371"/>
                    </a:lnTo>
                    <a:lnTo>
                      <a:pt x="1" y="4653"/>
                    </a:lnTo>
                    <a:lnTo>
                      <a:pt x="71" y="5005"/>
                    </a:lnTo>
                    <a:lnTo>
                      <a:pt x="142" y="5357"/>
                    </a:lnTo>
                    <a:lnTo>
                      <a:pt x="283" y="5710"/>
                    </a:lnTo>
                    <a:lnTo>
                      <a:pt x="494" y="6062"/>
                    </a:lnTo>
                    <a:lnTo>
                      <a:pt x="776" y="6274"/>
                    </a:lnTo>
                    <a:lnTo>
                      <a:pt x="1129" y="6556"/>
                    </a:lnTo>
                    <a:lnTo>
                      <a:pt x="1481" y="6697"/>
                    </a:lnTo>
                    <a:lnTo>
                      <a:pt x="1974" y="6767"/>
                    </a:lnTo>
                    <a:lnTo>
                      <a:pt x="1552" y="7542"/>
                    </a:lnTo>
                    <a:lnTo>
                      <a:pt x="1481" y="8036"/>
                    </a:lnTo>
                    <a:lnTo>
                      <a:pt x="1411" y="8459"/>
                    </a:lnTo>
                    <a:lnTo>
                      <a:pt x="1340" y="8882"/>
                    </a:lnTo>
                    <a:lnTo>
                      <a:pt x="1411" y="9375"/>
                    </a:lnTo>
                    <a:lnTo>
                      <a:pt x="1552" y="9798"/>
                    </a:lnTo>
                    <a:lnTo>
                      <a:pt x="1763" y="10150"/>
                    </a:lnTo>
                    <a:lnTo>
                      <a:pt x="2045" y="10432"/>
                    </a:lnTo>
                    <a:lnTo>
                      <a:pt x="2327" y="10644"/>
                    </a:lnTo>
                    <a:lnTo>
                      <a:pt x="2609" y="10714"/>
                    </a:lnTo>
                    <a:lnTo>
                      <a:pt x="2891" y="10785"/>
                    </a:lnTo>
                    <a:lnTo>
                      <a:pt x="3173" y="10714"/>
                    </a:lnTo>
                    <a:lnTo>
                      <a:pt x="3455" y="10644"/>
                    </a:lnTo>
                    <a:lnTo>
                      <a:pt x="3666" y="10432"/>
                    </a:lnTo>
                    <a:lnTo>
                      <a:pt x="3877" y="10221"/>
                    </a:lnTo>
                    <a:lnTo>
                      <a:pt x="4300" y="9727"/>
                    </a:lnTo>
                    <a:lnTo>
                      <a:pt x="4582" y="9164"/>
                    </a:lnTo>
                    <a:lnTo>
                      <a:pt x="4794" y="8529"/>
                    </a:lnTo>
                    <a:lnTo>
                      <a:pt x="4794" y="7965"/>
                    </a:lnTo>
                    <a:lnTo>
                      <a:pt x="5287" y="8318"/>
                    </a:lnTo>
                    <a:lnTo>
                      <a:pt x="5710" y="8529"/>
                    </a:lnTo>
                    <a:lnTo>
                      <a:pt x="6203" y="8670"/>
                    </a:lnTo>
                    <a:lnTo>
                      <a:pt x="6626" y="8600"/>
                    </a:lnTo>
                    <a:lnTo>
                      <a:pt x="7049" y="8529"/>
                    </a:lnTo>
                    <a:lnTo>
                      <a:pt x="7472" y="8318"/>
                    </a:lnTo>
                    <a:lnTo>
                      <a:pt x="7754" y="8036"/>
                    </a:lnTo>
                    <a:lnTo>
                      <a:pt x="8036" y="7683"/>
                    </a:lnTo>
                    <a:lnTo>
                      <a:pt x="8247" y="7331"/>
                    </a:lnTo>
                    <a:lnTo>
                      <a:pt x="8388" y="6979"/>
                    </a:lnTo>
                    <a:lnTo>
                      <a:pt x="8459" y="6556"/>
                    </a:lnTo>
                    <a:lnTo>
                      <a:pt x="8388" y="6133"/>
                    </a:lnTo>
                    <a:lnTo>
                      <a:pt x="8247" y="5780"/>
                    </a:lnTo>
                    <a:lnTo>
                      <a:pt x="8036" y="5428"/>
                    </a:lnTo>
                    <a:lnTo>
                      <a:pt x="7684" y="5146"/>
                    </a:lnTo>
                    <a:lnTo>
                      <a:pt x="7190" y="4935"/>
                    </a:lnTo>
                    <a:lnTo>
                      <a:pt x="7472" y="4512"/>
                    </a:lnTo>
                    <a:lnTo>
                      <a:pt x="7825" y="3948"/>
                    </a:lnTo>
                    <a:lnTo>
                      <a:pt x="8177" y="3384"/>
                    </a:lnTo>
                    <a:lnTo>
                      <a:pt x="8459" y="2750"/>
                    </a:lnTo>
                    <a:lnTo>
                      <a:pt x="8670" y="2115"/>
                    </a:lnTo>
                    <a:lnTo>
                      <a:pt x="8670" y="1481"/>
                    </a:lnTo>
                    <a:lnTo>
                      <a:pt x="8600" y="1199"/>
                    </a:lnTo>
                    <a:lnTo>
                      <a:pt x="8529" y="917"/>
                    </a:lnTo>
                    <a:lnTo>
                      <a:pt x="8388" y="635"/>
                    </a:lnTo>
                    <a:lnTo>
                      <a:pt x="8177" y="424"/>
                    </a:lnTo>
                    <a:lnTo>
                      <a:pt x="7966" y="283"/>
                    </a:lnTo>
                    <a:lnTo>
                      <a:pt x="7754" y="142"/>
                    </a:lnTo>
                    <a:lnTo>
                      <a:pt x="7472" y="71"/>
                    </a:lnTo>
                    <a:lnTo>
                      <a:pt x="7261" y="1"/>
                    </a:lnTo>
                    <a:close/>
                  </a:path>
                </a:pathLst>
              </a:custGeom>
              <a:solidFill>
                <a:srgbClr val="F7CA0F"/>
              </a:solidFill>
              <a:ln>
                <a:noFill/>
              </a:ln>
            </p:spPr>
            <p:txBody>
              <a:bodyPr wrap="square" lIns="91425" tIns="91425" rIns="91425" bIns="91425" anchor="ctr" anchorCtr="0">
                <a:noAutofit/>
              </a:bodyPr>
              <a:lstStyle/>
              <a:p>
                <a:pPr lvl="0">
                  <a:spcBef>
                    <a:spcPts val="0"/>
                  </a:spcBef>
                  <a:buNone/>
                </a:pPr>
                <a:endParaRPr/>
              </a:p>
            </p:txBody>
          </p:sp>
          <p:sp>
            <p:nvSpPr>
              <p:cNvPr id="365" name="Shape 365"/>
              <p:cNvSpPr/>
              <p:nvPr/>
            </p:nvSpPr>
            <p:spPr>
              <a:xfrm>
                <a:off x="3876925" y="1350000"/>
                <a:ext cx="216775" cy="269625"/>
              </a:xfrm>
              <a:custGeom>
                <a:avLst/>
                <a:gdLst/>
                <a:ahLst/>
                <a:cxnLst/>
                <a:rect l="0" t="0" r="0" b="0"/>
                <a:pathLst>
                  <a:path w="8671" h="10785" fill="none" extrusionOk="0">
                    <a:moveTo>
                      <a:pt x="1763" y="10150"/>
                    </a:moveTo>
                    <a:lnTo>
                      <a:pt x="1763" y="10150"/>
                    </a:lnTo>
                    <a:lnTo>
                      <a:pt x="2045" y="10432"/>
                    </a:lnTo>
                    <a:lnTo>
                      <a:pt x="2327" y="10644"/>
                    </a:lnTo>
                    <a:lnTo>
                      <a:pt x="2609" y="10714"/>
                    </a:lnTo>
                    <a:lnTo>
                      <a:pt x="2891" y="10785"/>
                    </a:lnTo>
                    <a:lnTo>
                      <a:pt x="3173" y="10714"/>
                    </a:lnTo>
                    <a:lnTo>
                      <a:pt x="3455" y="10644"/>
                    </a:lnTo>
                    <a:lnTo>
                      <a:pt x="3666" y="10432"/>
                    </a:lnTo>
                    <a:lnTo>
                      <a:pt x="3877" y="10221"/>
                    </a:lnTo>
                    <a:lnTo>
                      <a:pt x="4300" y="9727"/>
                    </a:lnTo>
                    <a:lnTo>
                      <a:pt x="4582" y="9164"/>
                    </a:lnTo>
                    <a:lnTo>
                      <a:pt x="4794" y="8529"/>
                    </a:lnTo>
                    <a:lnTo>
                      <a:pt x="4794" y="7965"/>
                    </a:lnTo>
                    <a:lnTo>
                      <a:pt x="4794" y="7965"/>
                    </a:lnTo>
                    <a:lnTo>
                      <a:pt x="5287" y="8318"/>
                    </a:lnTo>
                    <a:lnTo>
                      <a:pt x="5710" y="8529"/>
                    </a:lnTo>
                    <a:lnTo>
                      <a:pt x="6203" y="8670"/>
                    </a:lnTo>
                    <a:lnTo>
                      <a:pt x="6626" y="8600"/>
                    </a:lnTo>
                    <a:lnTo>
                      <a:pt x="7049" y="8529"/>
                    </a:lnTo>
                    <a:lnTo>
                      <a:pt x="7472" y="8318"/>
                    </a:lnTo>
                    <a:lnTo>
                      <a:pt x="7754" y="8036"/>
                    </a:lnTo>
                    <a:lnTo>
                      <a:pt x="8036" y="7683"/>
                    </a:lnTo>
                    <a:lnTo>
                      <a:pt x="8247" y="7331"/>
                    </a:lnTo>
                    <a:lnTo>
                      <a:pt x="8388" y="6979"/>
                    </a:lnTo>
                    <a:lnTo>
                      <a:pt x="8459" y="6556"/>
                    </a:lnTo>
                    <a:lnTo>
                      <a:pt x="8388" y="6133"/>
                    </a:lnTo>
                    <a:lnTo>
                      <a:pt x="8247" y="5780"/>
                    </a:lnTo>
                    <a:lnTo>
                      <a:pt x="8036" y="5428"/>
                    </a:lnTo>
                    <a:lnTo>
                      <a:pt x="7684" y="5146"/>
                    </a:lnTo>
                    <a:lnTo>
                      <a:pt x="7190" y="4935"/>
                    </a:lnTo>
                    <a:lnTo>
                      <a:pt x="7190" y="4935"/>
                    </a:lnTo>
                    <a:lnTo>
                      <a:pt x="7472" y="4512"/>
                    </a:lnTo>
                    <a:lnTo>
                      <a:pt x="7825" y="3948"/>
                    </a:lnTo>
                    <a:lnTo>
                      <a:pt x="8177" y="3384"/>
                    </a:lnTo>
                    <a:lnTo>
                      <a:pt x="8459" y="2750"/>
                    </a:lnTo>
                    <a:lnTo>
                      <a:pt x="8670" y="2115"/>
                    </a:lnTo>
                    <a:lnTo>
                      <a:pt x="8670" y="1481"/>
                    </a:lnTo>
                    <a:lnTo>
                      <a:pt x="8600" y="1199"/>
                    </a:lnTo>
                    <a:lnTo>
                      <a:pt x="8529" y="917"/>
                    </a:lnTo>
                    <a:lnTo>
                      <a:pt x="8388" y="635"/>
                    </a:lnTo>
                    <a:lnTo>
                      <a:pt x="8177" y="424"/>
                    </a:lnTo>
                    <a:lnTo>
                      <a:pt x="8177" y="424"/>
                    </a:lnTo>
                    <a:lnTo>
                      <a:pt x="7966" y="283"/>
                    </a:lnTo>
                    <a:lnTo>
                      <a:pt x="7754" y="142"/>
                    </a:lnTo>
                    <a:lnTo>
                      <a:pt x="7472" y="71"/>
                    </a:lnTo>
                    <a:lnTo>
                      <a:pt x="7261" y="1"/>
                    </a:lnTo>
                    <a:lnTo>
                      <a:pt x="6767" y="71"/>
                    </a:lnTo>
                    <a:lnTo>
                      <a:pt x="6274" y="283"/>
                    </a:lnTo>
                    <a:lnTo>
                      <a:pt x="5781" y="565"/>
                    </a:lnTo>
                    <a:lnTo>
                      <a:pt x="5358" y="917"/>
                    </a:lnTo>
                    <a:lnTo>
                      <a:pt x="5005" y="1269"/>
                    </a:lnTo>
                    <a:lnTo>
                      <a:pt x="4723" y="1692"/>
                    </a:lnTo>
                    <a:lnTo>
                      <a:pt x="4723" y="1692"/>
                    </a:lnTo>
                    <a:lnTo>
                      <a:pt x="4582" y="1340"/>
                    </a:lnTo>
                    <a:lnTo>
                      <a:pt x="4441" y="1128"/>
                    </a:lnTo>
                    <a:lnTo>
                      <a:pt x="4230" y="917"/>
                    </a:lnTo>
                    <a:lnTo>
                      <a:pt x="4018" y="846"/>
                    </a:lnTo>
                    <a:lnTo>
                      <a:pt x="3807" y="846"/>
                    </a:lnTo>
                    <a:lnTo>
                      <a:pt x="3525" y="846"/>
                    </a:lnTo>
                    <a:lnTo>
                      <a:pt x="3314" y="987"/>
                    </a:lnTo>
                    <a:lnTo>
                      <a:pt x="3102" y="1128"/>
                    </a:lnTo>
                    <a:lnTo>
                      <a:pt x="2679" y="1551"/>
                    </a:lnTo>
                    <a:lnTo>
                      <a:pt x="2327" y="2045"/>
                    </a:lnTo>
                    <a:lnTo>
                      <a:pt x="2115" y="2609"/>
                    </a:lnTo>
                    <a:lnTo>
                      <a:pt x="2045" y="2890"/>
                    </a:lnTo>
                    <a:lnTo>
                      <a:pt x="2045" y="3172"/>
                    </a:lnTo>
                    <a:lnTo>
                      <a:pt x="2045" y="3172"/>
                    </a:lnTo>
                    <a:lnTo>
                      <a:pt x="1622" y="3172"/>
                    </a:lnTo>
                    <a:lnTo>
                      <a:pt x="1199" y="3172"/>
                    </a:lnTo>
                    <a:lnTo>
                      <a:pt x="847" y="3313"/>
                    </a:lnTo>
                    <a:lnTo>
                      <a:pt x="565" y="3454"/>
                    </a:lnTo>
                    <a:lnTo>
                      <a:pt x="353" y="3736"/>
                    </a:lnTo>
                    <a:lnTo>
                      <a:pt x="142" y="4018"/>
                    </a:lnTo>
                    <a:lnTo>
                      <a:pt x="71" y="4371"/>
                    </a:lnTo>
                    <a:lnTo>
                      <a:pt x="1" y="4653"/>
                    </a:lnTo>
                    <a:lnTo>
                      <a:pt x="71" y="5005"/>
                    </a:lnTo>
                    <a:lnTo>
                      <a:pt x="142" y="5357"/>
                    </a:lnTo>
                    <a:lnTo>
                      <a:pt x="283" y="5710"/>
                    </a:lnTo>
                    <a:lnTo>
                      <a:pt x="494" y="6062"/>
                    </a:lnTo>
                    <a:lnTo>
                      <a:pt x="776" y="6274"/>
                    </a:lnTo>
                    <a:lnTo>
                      <a:pt x="1129" y="6556"/>
                    </a:lnTo>
                    <a:lnTo>
                      <a:pt x="1481" y="6697"/>
                    </a:lnTo>
                    <a:lnTo>
                      <a:pt x="1974" y="6767"/>
                    </a:lnTo>
                    <a:lnTo>
                      <a:pt x="1974" y="6767"/>
                    </a:lnTo>
                    <a:lnTo>
                      <a:pt x="1552" y="7542"/>
                    </a:lnTo>
                    <a:lnTo>
                      <a:pt x="1481" y="8036"/>
                    </a:lnTo>
                    <a:lnTo>
                      <a:pt x="1411" y="8459"/>
                    </a:lnTo>
                    <a:lnTo>
                      <a:pt x="1340" y="8882"/>
                    </a:lnTo>
                    <a:lnTo>
                      <a:pt x="1411" y="9375"/>
                    </a:lnTo>
                    <a:lnTo>
                      <a:pt x="1552" y="9798"/>
                    </a:lnTo>
                    <a:lnTo>
                      <a:pt x="1763" y="10150"/>
                    </a:lnTo>
                    <a:lnTo>
                      <a:pt x="1763" y="10150"/>
                    </a:lnTo>
                  </a:path>
                </a:pathLst>
              </a:custGeom>
              <a:noFill/>
              <a:ln>
                <a:noFill/>
              </a:ln>
            </p:spPr>
            <p:txBody>
              <a:bodyPr wrap="square" lIns="91425" tIns="91425" rIns="91425" bIns="91425" anchor="ctr" anchorCtr="0">
                <a:noAutofit/>
              </a:bodyPr>
              <a:lstStyle/>
              <a:p>
                <a:pPr lvl="0">
                  <a:spcBef>
                    <a:spcPts val="0"/>
                  </a:spcBef>
                  <a:buNone/>
                </a:pPr>
                <a:endParaRPr/>
              </a:p>
            </p:txBody>
          </p:sp>
          <p:sp>
            <p:nvSpPr>
              <p:cNvPr id="366" name="Shape 366"/>
              <p:cNvSpPr/>
              <p:nvPr/>
            </p:nvSpPr>
            <p:spPr>
              <a:xfrm>
                <a:off x="3940375" y="1512125"/>
                <a:ext cx="31725" cy="75800"/>
              </a:xfrm>
              <a:custGeom>
                <a:avLst/>
                <a:gdLst/>
                <a:ahLst/>
                <a:cxnLst/>
                <a:rect l="0" t="0" r="0" b="0"/>
                <a:pathLst>
                  <a:path w="1269" h="3032" fill="none" extrusionOk="0">
                    <a:moveTo>
                      <a:pt x="1128" y="2608"/>
                    </a:moveTo>
                    <a:lnTo>
                      <a:pt x="1128" y="2608"/>
                    </a:lnTo>
                    <a:lnTo>
                      <a:pt x="987" y="2820"/>
                    </a:lnTo>
                    <a:lnTo>
                      <a:pt x="776" y="3031"/>
                    </a:lnTo>
                    <a:lnTo>
                      <a:pt x="635" y="3031"/>
                    </a:lnTo>
                    <a:lnTo>
                      <a:pt x="423" y="3031"/>
                    </a:lnTo>
                    <a:lnTo>
                      <a:pt x="282" y="2890"/>
                    </a:lnTo>
                    <a:lnTo>
                      <a:pt x="212" y="2749"/>
                    </a:lnTo>
                    <a:lnTo>
                      <a:pt x="0" y="2185"/>
                    </a:lnTo>
                    <a:lnTo>
                      <a:pt x="0" y="1551"/>
                    </a:lnTo>
                    <a:lnTo>
                      <a:pt x="71" y="1269"/>
                    </a:lnTo>
                    <a:lnTo>
                      <a:pt x="141" y="916"/>
                    </a:lnTo>
                    <a:lnTo>
                      <a:pt x="353" y="635"/>
                    </a:lnTo>
                    <a:lnTo>
                      <a:pt x="564" y="353"/>
                    </a:lnTo>
                    <a:lnTo>
                      <a:pt x="846" y="141"/>
                    </a:lnTo>
                    <a:lnTo>
                      <a:pt x="1128" y="0"/>
                    </a:lnTo>
                    <a:lnTo>
                      <a:pt x="1128" y="0"/>
                    </a:lnTo>
                    <a:lnTo>
                      <a:pt x="1269" y="635"/>
                    </a:lnTo>
                    <a:lnTo>
                      <a:pt x="1269" y="1269"/>
                    </a:lnTo>
                    <a:lnTo>
                      <a:pt x="1269" y="1903"/>
                    </a:lnTo>
                    <a:lnTo>
                      <a:pt x="1128" y="2608"/>
                    </a:lnTo>
                    <a:lnTo>
                      <a:pt x="1128" y="2608"/>
                    </a:lnTo>
                  </a:path>
                </a:pathLst>
              </a:custGeom>
              <a:noFill/>
              <a:ln>
                <a:noFill/>
              </a:ln>
            </p:spPr>
            <p:txBody>
              <a:bodyPr wrap="square" lIns="91425" tIns="91425" rIns="91425" bIns="91425" anchor="ctr" anchorCtr="0">
                <a:noAutofit/>
              </a:bodyPr>
              <a:lstStyle/>
              <a:p>
                <a:pPr lvl="0">
                  <a:spcBef>
                    <a:spcPts val="0"/>
                  </a:spcBef>
                  <a:buNone/>
                </a:pPr>
                <a:endParaRPr/>
              </a:p>
            </p:txBody>
          </p:sp>
          <p:sp>
            <p:nvSpPr>
              <p:cNvPr id="367" name="Shape 367"/>
              <p:cNvSpPr/>
              <p:nvPr/>
            </p:nvSpPr>
            <p:spPr>
              <a:xfrm>
                <a:off x="3954475" y="1404625"/>
                <a:ext cx="22925" cy="65225"/>
              </a:xfrm>
              <a:custGeom>
                <a:avLst/>
                <a:gdLst/>
                <a:ahLst/>
                <a:cxnLst/>
                <a:rect l="0" t="0" r="0" b="0"/>
                <a:pathLst>
                  <a:path w="917" h="2609" fill="none" extrusionOk="0">
                    <a:moveTo>
                      <a:pt x="353" y="1"/>
                    </a:moveTo>
                    <a:lnTo>
                      <a:pt x="353" y="1"/>
                    </a:lnTo>
                    <a:lnTo>
                      <a:pt x="494" y="1"/>
                    </a:lnTo>
                    <a:lnTo>
                      <a:pt x="564" y="71"/>
                    </a:lnTo>
                    <a:lnTo>
                      <a:pt x="705" y="353"/>
                    </a:lnTo>
                    <a:lnTo>
                      <a:pt x="775" y="705"/>
                    </a:lnTo>
                    <a:lnTo>
                      <a:pt x="846" y="1128"/>
                    </a:lnTo>
                    <a:lnTo>
                      <a:pt x="916" y="2045"/>
                    </a:lnTo>
                    <a:lnTo>
                      <a:pt x="916" y="2609"/>
                    </a:lnTo>
                    <a:lnTo>
                      <a:pt x="916" y="2609"/>
                    </a:lnTo>
                    <a:lnTo>
                      <a:pt x="635" y="2256"/>
                    </a:lnTo>
                    <a:lnTo>
                      <a:pt x="423" y="1833"/>
                    </a:lnTo>
                    <a:lnTo>
                      <a:pt x="212" y="1410"/>
                    </a:lnTo>
                    <a:lnTo>
                      <a:pt x="0" y="987"/>
                    </a:lnTo>
                    <a:lnTo>
                      <a:pt x="0" y="565"/>
                    </a:lnTo>
                    <a:lnTo>
                      <a:pt x="0" y="353"/>
                    </a:lnTo>
                    <a:lnTo>
                      <a:pt x="71" y="212"/>
                    </a:lnTo>
                    <a:lnTo>
                      <a:pt x="212" y="71"/>
                    </a:lnTo>
                    <a:lnTo>
                      <a:pt x="353" y="1"/>
                    </a:lnTo>
                    <a:lnTo>
                      <a:pt x="353" y="1"/>
                    </a:lnTo>
                  </a:path>
                </a:pathLst>
              </a:custGeom>
              <a:noFill/>
              <a:ln>
                <a:noFill/>
              </a:ln>
            </p:spPr>
            <p:txBody>
              <a:bodyPr wrap="square" lIns="91425" tIns="91425" rIns="91425" bIns="91425" anchor="ctr" anchorCtr="0">
                <a:noAutofit/>
              </a:bodyPr>
              <a:lstStyle/>
              <a:p>
                <a:pPr lvl="0">
                  <a:spcBef>
                    <a:spcPts val="0"/>
                  </a:spcBef>
                  <a:buNone/>
                </a:pPr>
                <a:endParaRPr/>
              </a:p>
            </p:txBody>
          </p:sp>
          <p:sp>
            <p:nvSpPr>
              <p:cNvPr id="368" name="Shape 368"/>
              <p:cNvSpPr/>
              <p:nvPr/>
            </p:nvSpPr>
            <p:spPr>
              <a:xfrm>
                <a:off x="3899850" y="1462775"/>
                <a:ext cx="56400" cy="29975"/>
              </a:xfrm>
              <a:custGeom>
                <a:avLst/>
                <a:gdLst/>
                <a:ahLst/>
                <a:cxnLst/>
                <a:rect l="0" t="0" r="0" b="0"/>
                <a:pathLst>
                  <a:path w="2256" h="1199" fill="none" extrusionOk="0">
                    <a:moveTo>
                      <a:pt x="282" y="705"/>
                    </a:moveTo>
                    <a:lnTo>
                      <a:pt x="282" y="705"/>
                    </a:lnTo>
                    <a:lnTo>
                      <a:pt x="0" y="283"/>
                    </a:lnTo>
                    <a:lnTo>
                      <a:pt x="0" y="142"/>
                    </a:lnTo>
                    <a:lnTo>
                      <a:pt x="71" y="71"/>
                    </a:lnTo>
                    <a:lnTo>
                      <a:pt x="141" y="1"/>
                    </a:lnTo>
                    <a:lnTo>
                      <a:pt x="282" y="1"/>
                    </a:lnTo>
                    <a:lnTo>
                      <a:pt x="705" y="142"/>
                    </a:lnTo>
                    <a:lnTo>
                      <a:pt x="1198" y="283"/>
                    </a:lnTo>
                    <a:lnTo>
                      <a:pt x="1621" y="565"/>
                    </a:lnTo>
                    <a:lnTo>
                      <a:pt x="2256" y="917"/>
                    </a:lnTo>
                    <a:lnTo>
                      <a:pt x="2256" y="917"/>
                    </a:lnTo>
                    <a:lnTo>
                      <a:pt x="1762" y="1128"/>
                    </a:lnTo>
                    <a:lnTo>
                      <a:pt x="1269" y="1199"/>
                    </a:lnTo>
                    <a:lnTo>
                      <a:pt x="987" y="1128"/>
                    </a:lnTo>
                    <a:lnTo>
                      <a:pt x="705" y="1058"/>
                    </a:lnTo>
                    <a:lnTo>
                      <a:pt x="494" y="917"/>
                    </a:lnTo>
                    <a:lnTo>
                      <a:pt x="282" y="705"/>
                    </a:lnTo>
                    <a:lnTo>
                      <a:pt x="282" y="705"/>
                    </a:lnTo>
                  </a:path>
                </a:pathLst>
              </a:custGeom>
              <a:noFill/>
              <a:ln>
                <a:noFill/>
              </a:ln>
            </p:spPr>
            <p:txBody>
              <a:bodyPr wrap="square" lIns="91425" tIns="91425" rIns="91425" bIns="91425" anchor="ctr" anchorCtr="0">
                <a:noAutofit/>
              </a:bodyPr>
              <a:lstStyle/>
              <a:p>
                <a:pPr lvl="0">
                  <a:spcBef>
                    <a:spcPts val="0"/>
                  </a:spcBef>
                  <a:buNone/>
                </a:pPr>
                <a:endParaRPr/>
              </a:p>
            </p:txBody>
          </p:sp>
        </p:grpSp>
        <p:sp>
          <p:nvSpPr>
            <p:cNvPr id="369" name="Shape 369"/>
            <p:cNvSpPr/>
            <p:nvPr/>
          </p:nvSpPr>
          <p:spPr>
            <a:xfrm>
              <a:off x="1086250" y="2701550"/>
              <a:ext cx="237900" cy="313675"/>
            </a:xfrm>
            <a:custGeom>
              <a:avLst/>
              <a:gdLst/>
              <a:ahLst/>
              <a:cxnLst/>
              <a:rect l="0" t="0" r="0" b="0"/>
              <a:pathLst>
                <a:path w="9516" h="12547" extrusionOk="0">
                  <a:moveTo>
                    <a:pt x="9516" y="0"/>
                  </a:moveTo>
                  <a:lnTo>
                    <a:pt x="9420" y="385"/>
                  </a:lnTo>
                  <a:lnTo>
                    <a:pt x="9445" y="353"/>
                  </a:lnTo>
                  <a:lnTo>
                    <a:pt x="9516" y="0"/>
                  </a:lnTo>
                  <a:close/>
                  <a:moveTo>
                    <a:pt x="5357" y="3947"/>
                  </a:moveTo>
                  <a:lnTo>
                    <a:pt x="4793" y="4582"/>
                  </a:lnTo>
                  <a:lnTo>
                    <a:pt x="3595" y="5921"/>
                  </a:lnTo>
                  <a:lnTo>
                    <a:pt x="2256" y="7471"/>
                  </a:lnTo>
                  <a:lnTo>
                    <a:pt x="1763" y="8106"/>
                  </a:lnTo>
                  <a:lnTo>
                    <a:pt x="1410" y="8599"/>
                  </a:lnTo>
                  <a:lnTo>
                    <a:pt x="1692" y="7894"/>
                  </a:lnTo>
                  <a:lnTo>
                    <a:pt x="2045" y="7190"/>
                  </a:lnTo>
                  <a:lnTo>
                    <a:pt x="2467" y="6485"/>
                  </a:lnTo>
                  <a:lnTo>
                    <a:pt x="2961" y="5921"/>
                  </a:lnTo>
                  <a:lnTo>
                    <a:pt x="3525" y="5357"/>
                  </a:lnTo>
                  <a:lnTo>
                    <a:pt x="4089" y="4864"/>
                  </a:lnTo>
                  <a:lnTo>
                    <a:pt x="4723" y="4370"/>
                  </a:lnTo>
                  <a:lnTo>
                    <a:pt x="5357" y="3947"/>
                  </a:lnTo>
                  <a:close/>
                  <a:moveTo>
                    <a:pt x="6696" y="3242"/>
                  </a:moveTo>
                  <a:lnTo>
                    <a:pt x="6626" y="3806"/>
                  </a:lnTo>
                  <a:lnTo>
                    <a:pt x="6626" y="4300"/>
                  </a:lnTo>
                  <a:lnTo>
                    <a:pt x="6555" y="5357"/>
                  </a:lnTo>
                  <a:lnTo>
                    <a:pt x="6485" y="5850"/>
                  </a:lnTo>
                  <a:lnTo>
                    <a:pt x="6415" y="6344"/>
                  </a:lnTo>
                  <a:lnTo>
                    <a:pt x="6203" y="6837"/>
                  </a:lnTo>
                  <a:lnTo>
                    <a:pt x="5921" y="7331"/>
                  </a:lnTo>
                  <a:lnTo>
                    <a:pt x="5569" y="7753"/>
                  </a:lnTo>
                  <a:lnTo>
                    <a:pt x="5075" y="8176"/>
                  </a:lnTo>
                  <a:lnTo>
                    <a:pt x="4652" y="8529"/>
                  </a:lnTo>
                  <a:lnTo>
                    <a:pt x="4089" y="8811"/>
                  </a:lnTo>
                  <a:lnTo>
                    <a:pt x="3031" y="9375"/>
                  </a:lnTo>
                  <a:lnTo>
                    <a:pt x="2045" y="10009"/>
                  </a:lnTo>
                  <a:lnTo>
                    <a:pt x="2256" y="9445"/>
                  </a:lnTo>
                  <a:lnTo>
                    <a:pt x="2538" y="9022"/>
                  </a:lnTo>
                  <a:lnTo>
                    <a:pt x="3243" y="8106"/>
                  </a:lnTo>
                  <a:lnTo>
                    <a:pt x="3948" y="7260"/>
                  </a:lnTo>
                  <a:lnTo>
                    <a:pt x="4723" y="6414"/>
                  </a:lnTo>
                  <a:lnTo>
                    <a:pt x="4934" y="6062"/>
                  </a:lnTo>
                  <a:lnTo>
                    <a:pt x="5216" y="5639"/>
                  </a:lnTo>
                  <a:lnTo>
                    <a:pt x="5639" y="4652"/>
                  </a:lnTo>
                  <a:lnTo>
                    <a:pt x="6203" y="3806"/>
                  </a:lnTo>
                  <a:lnTo>
                    <a:pt x="6415" y="3454"/>
                  </a:lnTo>
                  <a:lnTo>
                    <a:pt x="6696" y="3242"/>
                  </a:lnTo>
                  <a:close/>
                  <a:moveTo>
                    <a:pt x="9420" y="385"/>
                  </a:moveTo>
                  <a:lnTo>
                    <a:pt x="9163" y="705"/>
                  </a:lnTo>
                  <a:lnTo>
                    <a:pt x="8811" y="1057"/>
                  </a:lnTo>
                  <a:lnTo>
                    <a:pt x="8388" y="1410"/>
                  </a:lnTo>
                  <a:lnTo>
                    <a:pt x="7260" y="2115"/>
                  </a:lnTo>
                  <a:lnTo>
                    <a:pt x="5992" y="2820"/>
                  </a:lnTo>
                  <a:lnTo>
                    <a:pt x="4652" y="3595"/>
                  </a:lnTo>
                  <a:lnTo>
                    <a:pt x="3384" y="4300"/>
                  </a:lnTo>
                  <a:lnTo>
                    <a:pt x="2326" y="5005"/>
                  </a:lnTo>
                  <a:lnTo>
                    <a:pt x="1904" y="5357"/>
                  </a:lnTo>
                  <a:lnTo>
                    <a:pt x="1622" y="5709"/>
                  </a:lnTo>
                  <a:lnTo>
                    <a:pt x="1269" y="6203"/>
                  </a:lnTo>
                  <a:lnTo>
                    <a:pt x="917" y="6696"/>
                  </a:lnTo>
                  <a:lnTo>
                    <a:pt x="705" y="7190"/>
                  </a:lnTo>
                  <a:lnTo>
                    <a:pt x="494" y="7683"/>
                  </a:lnTo>
                  <a:lnTo>
                    <a:pt x="212" y="8811"/>
                  </a:lnTo>
                  <a:lnTo>
                    <a:pt x="1" y="9938"/>
                  </a:lnTo>
                  <a:lnTo>
                    <a:pt x="1" y="10502"/>
                  </a:lnTo>
                  <a:lnTo>
                    <a:pt x="71" y="11560"/>
                  </a:lnTo>
                  <a:lnTo>
                    <a:pt x="141" y="12053"/>
                  </a:lnTo>
                  <a:lnTo>
                    <a:pt x="282" y="12405"/>
                  </a:lnTo>
                  <a:lnTo>
                    <a:pt x="353" y="12476"/>
                  </a:lnTo>
                  <a:lnTo>
                    <a:pt x="423" y="12546"/>
                  </a:lnTo>
                  <a:lnTo>
                    <a:pt x="564" y="12476"/>
                  </a:lnTo>
                  <a:lnTo>
                    <a:pt x="705" y="12405"/>
                  </a:lnTo>
                  <a:lnTo>
                    <a:pt x="987" y="11982"/>
                  </a:lnTo>
                  <a:lnTo>
                    <a:pt x="1410" y="11630"/>
                  </a:lnTo>
                  <a:lnTo>
                    <a:pt x="2256" y="10996"/>
                  </a:lnTo>
                  <a:lnTo>
                    <a:pt x="3172" y="10432"/>
                  </a:lnTo>
                  <a:lnTo>
                    <a:pt x="4159" y="9938"/>
                  </a:lnTo>
                  <a:lnTo>
                    <a:pt x="5075" y="9445"/>
                  </a:lnTo>
                  <a:lnTo>
                    <a:pt x="5921" y="8811"/>
                  </a:lnTo>
                  <a:lnTo>
                    <a:pt x="6344" y="8458"/>
                  </a:lnTo>
                  <a:lnTo>
                    <a:pt x="6696" y="8106"/>
                  </a:lnTo>
                  <a:lnTo>
                    <a:pt x="6978" y="7683"/>
                  </a:lnTo>
                  <a:lnTo>
                    <a:pt x="7260" y="7190"/>
                  </a:lnTo>
                  <a:lnTo>
                    <a:pt x="7401" y="6696"/>
                  </a:lnTo>
                  <a:lnTo>
                    <a:pt x="7472" y="6203"/>
                  </a:lnTo>
                  <a:lnTo>
                    <a:pt x="7472" y="5709"/>
                  </a:lnTo>
                  <a:lnTo>
                    <a:pt x="7401" y="5216"/>
                  </a:lnTo>
                  <a:lnTo>
                    <a:pt x="7331" y="4300"/>
                  </a:lnTo>
                  <a:lnTo>
                    <a:pt x="7331" y="3806"/>
                  </a:lnTo>
                  <a:lnTo>
                    <a:pt x="7401" y="3313"/>
                  </a:lnTo>
                  <a:lnTo>
                    <a:pt x="7542" y="2890"/>
                  </a:lnTo>
                  <a:lnTo>
                    <a:pt x="7824" y="2538"/>
                  </a:lnTo>
                  <a:lnTo>
                    <a:pt x="8459" y="1762"/>
                  </a:lnTo>
                  <a:lnTo>
                    <a:pt x="8811" y="1410"/>
                  </a:lnTo>
                  <a:lnTo>
                    <a:pt x="9163" y="987"/>
                  </a:lnTo>
                  <a:lnTo>
                    <a:pt x="9375" y="564"/>
                  </a:lnTo>
                  <a:lnTo>
                    <a:pt x="9420" y="385"/>
                  </a:lnTo>
                  <a:close/>
                </a:path>
              </a:pathLst>
            </a:custGeom>
            <a:solidFill>
              <a:srgbClr val="93B770"/>
            </a:solidFill>
            <a:ln>
              <a:noFill/>
            </a:ln>
          </p:spPr>
          <p:txBody>
            <a:bodyPr wrap="square" lIns="91425" tIns="91425" rIns="91425" bIns="91425" anchor="ctr" anchorCtr="0">
              <a:noAutofit/>
            </a:bodyPr>
            <a:lstStyle/>
            <a:p>
              <a:pPr lvl="0">
                <a:spcBef>
                  <a:spcPts val="0"/>
                </a:spcBef>
                <a:buNone/>
              </a:pPr>
              <a:endParaRPr/>
            </a:p>
          </p:txBody>
        </p:sp>
        <p:sp>
          <p:nvSpPr>
            <p:cNvPr id="370" name="Shape 370"/>
            <p:cNvSpPr/>
            <p:nvPr/>
          </p:nvSpPr>
          <p:spPr>
            <a:xfrm>
              <a:off x="924150" y="1106825"/>
              <a:ext cx="244950" cy="345400"/>
            </a:xfrm>
            <a:custGeom>
              <a:avLst/>
              <a:gdLst/>
              <a:ahLst/>
              <a:cxnLst/>
              <a:rect l="0" t="0" r="0" b="0"/>
              <a:pathLst>
                <a:path w="9798" h="13816" extrusionOk="0">
                  <a:moveTo>
                    <a:pt x="6203" y="4159"/>
                  </a:moveTo>
                  <a:lnTo>
                    <a:pt x="6414" y="4230"/>
                  </a:lnTo>
                  <a:lnTo>
                    <a:pt x="6485" y="4371"/>
                  </a:lnTo>
                  <a:lnTo>
                    <a:pt x="6485" y="4512"/>
                  </a:lnTo>
                  <a:lnTo>
                    <a:pt x="6414" y="4582"/>
                  </a:lnTo>
                  <a:lnTo>
                    <a:pt x="6273" y="4582"/>
                  </a:lnTo>
                  <a:lnTo>
                    <a:pt x="5921" y="4512"/>
                  </a:lnTo>
                  <a:lnTo>
                    <a:pt x="5850" y="4441"/>
                  </a:lnTo>
                  <a:lnTo>
                    <a:pt x="5850" y="4371"/>
                  </a:lnTo>
                  <a:lnTo>
                    <a:pt x="5921" y="4230"/>
                  </a:lnTo>
                  <a:lnTo>
                    <a:pt x="6062" y="4159"/>
                  </a:lnTo>
                  <a:close/>
                  <a:moveTo>
                    <a:pt x="5709" y="5569"/>
                  </a:moveTo>
                  <a:lnTo>
                    <a:pt x="5004" y="6697"/>
                  </a:lnTo>
                  <a:lnTo>
                    <a:pt x="4088" y="7684"/>
                  </a:lnTo>
                  <a:lnTo>
                    <a:pt x="4440" y="7049"/>
                  </a:lnTo>
                  <a:lnTo>
                    <a:pt x="4793" y="6485"/>
                  </a:lnTo>
                  <a:lnTo>
                    <a:pt x="5216" y="5992"/>
                  </a:lnTo>
                  <a:lnTo>
                    <a:pt x="5709" y="5569"/>
                  </a:lnTo>
                  <a:close/>
                  <a:moveTo>
                    <a:pt x="6414" y="5992"/>
                  </a:moveTo>
                  <a:lnTo>
                    <a:pt x="6837" y="6274"/>
                  </a:lnTo>
                  <a:lnTo>
                    <a:pt x="6766" y="6838"/>
                  </a:lnTo>
                  <a:lnTo>
                    <a:pt x="6625" y="7402"/>
                  </a:lnTo>
                  <a:lnTo>
                    <a:pt x="6344" y="7895"/>
                  </a:lnTo>
                  <a:lnTo>
                    <a:pt x="6062" y="8388"/>
                  </a:lnTo>
                  <a:lnTo>
                    <a:pt x="6062" y="7825"/>
                  </a:lnTo>
                  <a:lnTo>
                    <a:pt x="6132" y="7190"/>
                  </a:lnTo>
                  <a:lnTo>
                    <a:pt x="6203" y="6556"/>
                  </a:lnTo>
                  <a:lnTo>
                    <a:pt x="6414" y="5992"/>
                  </a:lnTo>
                  <a:close/>
                  <a:moveTo>
                    <a:pt x="5568" y="5076"/>
                  </a:moveTo>
                  <a:lnTo>
                    <a:pt x="5075" y="5287"/>
                  </a:lnTo>
                  <a:lnTo>
                    <a:pt x="4652" y="5569"/>
                  </a:lnTo>
                  <a:lnTo>
                    <a:pt x="4229" y="5921"/>
                  </a:lnTo>
                  <a:lnTo>
                    <a:pt x="3947" y="6344"/>
                  </a:lnTo>
                  <a:lnTo>
                    <a:pt x="3383" y="7190"/>
                  </a:lnTo>
                  <a:lnTo>
                    <a:pt x="2819" y="8036"/>
                  </a:lnTo>
                  <a:lnTo>
                    <a:pt x="2678" y="8600"/>
                  </a:lnTo>
                  <a:lnTo>
                    <a:pt x="2608" y="8811"/>
                  </a:lnTo>
                  <a:lnTo>
                    <a:pt x="2467" y="8952"/>
                  </a:lnTo>
                  <a:lnTo>
                    <a:pt x="2326" y="9093"/>
                  </a:lnTo>
                  <a:lnTo>
                    <a:pt x="2115" y="9234"/>
                  </a:lnTo>
                  <a:lnTo>
                    <a:pt x="1551" y="9305"/>
                  </a:lnTo>
                  <a:lnTo>
                    <a:pt x="1269" y="9305"/>
                  </a:lnTo>
                  <a:lnTo>
                    <a:pt x="1057" y="9234"/>
                  </a:lnTo>
                  <a:lnTo>
                    <a:pt x="916" y="9093"/>
                  </a:lnTo>
                  <a:lnTo>
                    <a:pt x="775" y="8952"/>
                  </a:lnTo>
                  <a:lnTo>
                    <a:pt x="705" y="8741"/>
                  </a:lnTo>
                  <a:lnTo>
                    <a:pt x="705" y="8529"/>
                  </a:lnTo>
                  <a:lnTo>
                    <a:pt x="705" y="8247"/>
                  </a:lnTo>
                  <a:lnTo>
                    <a:pt x="846" y="7966"/>
                  </a:lnTo>
                  <a:lnTo>
                    <a:pt x="1128" y="7402"/>
                  </a:lnTo>
                  <a:lnTo>
                    <a:pt x="1551" y="6767"/>
                  </a:lnTo>
                  <a:lnTo>
                    <a:pt x="2115" y="6274"/>
                  </a:lnTo>
                  <a:lnTo>
                    <a:pt x="2749" y="5851"/>
                  </a:lnTo>
                  <a:lnTo>
                    <a:pt x="3454" y="5499"/>
                  </a:lnTo>
                  <a:lnTo>
                    <a:pt x="4159" y="5217"/>
                  </a:lnTo>
                  <a:lnTo>
                    <a:pt x="4863" y="5076"/>
                  </a:lnTo>
                  <a:close/>
                  <a:moveTo>
                    <a:pt x="5709" y="7120"/>
                  </a:moveTo>
                  <a:lnTo>
                    <a:pt x="5427" y="8247"/>
                  </a:lnTo>
                  <a:lnTo>
                    <a:pt x="5286" y="9446"/>
                  </a:lnTo>
                  <a:lnTo>
                    <a:pt x="4863" y="9869"/>
                  </a:lnTo>
                  <a:lnTo>
                    <a:pt x="4511" y="10080"/>
                  </a:lnTo>
                  <a:lnTo>
                    <a:pt x="4229" y="10292"/>
                  </a:lnTo>
                  <a:lnTo>
                    <a:pt x="3947" y="10362"/>
                  </a:lnTo>
                  <a:lnTo>
                    <a:pt x="3665" y="10362"/>
                  </a:lnTo>
                  <a:lnTo>
                    <a:pt x="3595" y="10292"/>
                  </a:lnTo>
                  <a:lnTo>
                    <a:pt x="3524" y="10151"/>
                  </a:lnTo>
                  <a:lnTo>
                    <a:pt x="3383" y="9798"/>
                  </a:lnTo>
                  <a:lnTo>
                    <a:pt x="3454" y="9516"/>
                  </a:lnTo>
                  <a:lnTo>
                    <a:pt x="3665" y="9164"/>
                  </a:lnTo>
                  <a:lnTo>
                    <a:pt x="4370" y="8388"/>
                  </a:lnTo>
                  <a:lnTo>
                    <a:pt x="5216" y="7684"/>
                  </a:lnTo>
                  <a:lnTo>
                    <a:pt x="5709" y="7120"/>
                  </a:lnTo>
                  <a:close/>
                  <a:moveTo>
                    <a:pt x="7894" y="6274"/>
                  </a:moveTo>
                  <a:lnTo>
                    <a:pt x="8388" y="7613"/>
                  </a:lnTo>
                  <a:lnTo>
                    <a:pt x="8670" y="8459"/>
                  </a:lnTo>
                  <a:lnTo>
                    <a:pt x="8810" y="9375"/>
                  </a:lnTo>
                  <a:lnTo>
                    <a:pt x="8881" y="9798"/>
                  </a:lnTo>
                  <a:lnTo>
                    <a:pt x="8881" y="10151"/>
                  </a:lnTo>
                  <a:lnTo>
                    <a:pt x="8810" y="10503"/>
                  </a:lnTo>
                  <a:lnTo>
                    <a:pt x="8670" y="10855"/>
                  </a:lnTo>
                  <a:lnTo>
                    <a:pt x="8529" y="11067"/>
                  </a:lnTo>
                  <a:lnTo>
                    <a:pt x="8247" y="11278"/>
                  </a:lnTo>
                  <a:lnTo>
                    <a:pt x="7894" y="11349"/>
                  </a:lnTo>
                  <a:lnTo>
                    <a:pt x="7471" y="11349"/>
                  </a:lnTo>
                  <a:lnTo>
                    <a:pt x="6978" y="11278"/>
                  </a:lnTo>
                  <a:lnTo>
                    <a:pt x="6625" y="11067"/>
                  </a:lnTo>
                  <a:lnTo>
                    <a:pt x="6414" y="10855"/>
                  </a:lnTo>
                  <a:lnTo>
                    <a:pt x="6344" y="10644"/>
                  </a:lnTo>
                  <a:lnTo>
                    <a:pt x="6273" y="10292"/>
                  </a:lnTo>
                  <a:lnTo>
                    <a:pt x="6344" y="10010"/>
                  </a:lnTo>
                  <a:lnTo>
                    <a:pt x="6625" y="9234"/>
                  </a:lnTo>
                  <a:lnTo>
                    <a:pt x="6978" y="8459"/>
                  </a:lnTo>
                  <a:lnTo>
                    <a:pt x="7401" y="7613"/>
                  </a:lnTo>
                  <a:lnTo>
                    <a:pt x="7753" y="6908"/>
                  </a:lnTo>
                  <a:lnTo>
                    <a:pt x="7894" y="6556"/>
                  </a:lnTo>
                  <a:lnTo>
                    <a:pt x="7894" y="6274"/>
                  </a:lnTo>
                  <a:close/>
                  <a:moveTo>
                    <a:pt x="7189" y="1"/>
                  </a:moveTo>
                  <a:lnTo>
                    <a:pt x="6978" y="71"/>
                  </a:lnTo>
                  <a:lnTo>
                    <a:pt x="6696" y="353"/>
                  </a:lnTo>
                  <a:lnTo>
                    <a:pt x="6485" y="494"/>
                  </a:lnTo>
                  <a:lnTo>
                    <a:pt x="6344" y="706"/>
                  </a:lnTo>
                  <a:lnTo>
                    <a:pt x="6203" y="1199"/>
                  </a:lnTo>
                  <a:lnTo>
                    <a:pt x="6132" y="1692"/>
                  </a:lnTo>
                  <a:lnTo>
                    <a:pt x="6062" y="2256"/>
                  </a:lnTo>
                  <a:lnTo>
                    <a:pt x="5921" y="2891"/>
                  </a:lnTo>
                  <a:lnTo>
                    <a:pt x="5780" y="3384"/>
                  </a:lnTo>
                  <a:lnTo>
                    <a:pt x="5568" y="3877"/>
                  </a:lnTo>
                  <a:lnTo>
                    <a:pt x="5357" y="4089"/>
                  </a:lnTo>
                  <a:lnTo>
                    <a:pt x="5145" y="4300"/>
                  </a:lnTo>
                  <a:lnTo>
                    <a:pt x="4581" y="4582"/>
                  </a:lnTo>
                  <a:lnTo>
                    <a:pt x="4018" y="4864"/>
                  </a:lnTo>
                  <a:lnTo>
                    <a:pt x="2819" y="5217"/>
                  </a:lnTo>
                  <a:lnTo>
                    <a:pt x="2255" y="5428"/>
                  </a:lnTo>
                  <a:lnTo>
                    <a:pt x="1692" y="5710"/>
                  </a:lnTo>
                  <a:lnTo>
                    <a:pt x="1128" y="6062"/>
                  </a:lnTo>
                  <a:lnTo>
                    <a:pt x="634" y="6626"/>
                  </a:lnTo>
                  <a:lnTo>
                    <a:pt x="282" y="7190"/>
                  </a:lnTo>
                  <a:lnTo>
                    <a:pt x="71" y="7825"/>
                  </a:lnTo>
                  <a:lnTo>
                    <a:pt x="0" y="8459"/>
                  </a:lnTo>
                  <a:lnTo>
                    <a:pt x="0" y="9093"/>
                  </a:lnTo>
                  <a:lnTo>
                    <a:pt x="71" y="9375"/>
                  </a:lnTo>
                  <a:lnTo>
                    <a:pt x="211" y="9587"/>
                  </a:lnTo>
                  <a:lnTo>
                    <a:pt x="352" y="9869"/>
                  </a:lnTo>
                  <a:lnTo>
                    <a:pt x="564" y="10010"/>
                  </a:lnTo>
                  <a:lnTo>
                    <a:pt x="846" y="10151"/>
                  </a:lnTo>
                  <a:lnTo>
                    <a:pt x="1128" y="10221"/>
                  </a:lnTo>
                  <a:lnTo>
                    <a:pt x="1903" y="10221"/>
                  </a:lnTo>
                  <a:lnTo>
                    <a:pt x="1339" y="10644"/>
                  </a:lnTo>
                  <a:lnTo>
                    <a:pt x="916" y="10926"/>
                  </a:lnTo>
                  <a:lnTo>
                    <a:pt x="564" y="11278"/>
                  </a:lnTo>
                  <a:lnTo>
                    <a:pt x="282" y="11701"/>
                  </a:lnTo>
                  <a:lnTo>
                    <a:pt x="141" y="12054"/>
                  </a:lnTo>
                  <a:lnTo>
                    <a:pt x="141" y="12195"/>
                  </a:lnTo>
                  <a:lnTo>
                    <a:pt x="211" y="12406"/>
                  </a:lnTo>
                  <a:lnTo>
                    <a:pt x="282" y="12547"/>
                  </a:lnTo>
                  <a:lnTo>
                    <a:pt x="493" y="12758"/>
                  </a:lnTo>
                  <a:lnTo>
                    <a:pt x="775" y="12899"/>
                  </a:lnTo>
                  <a:lnTo>
                    <a:pt x="1057" y="12970"/>
                  </a:lnTo>
                  <a:lnTo>
                    <a:pt x="1269" y="12899"/>
                  </a:lnTo>
                  <a:lnTo>
                    <a:pt x="1410" y="12829"/>
                  </a:lnTo>
                  <a:lnTo>
                    <a:pt x="1551" y="12688"/>
                  </a:lnTo>
                  <a:lnTo>
                    <a:pt x="1692" y="12547"/>
                  </a:lnTo>
                  <a:lnTo>
                    <a:pt x="1903" y="12054"/>
                  </a:lnTo>
                  <a:lnTo>
                    <a:pt x="2044" y="11560"/>
                  </a:lnTo>
                  <a:lnTo>
                    <a:pt x="2115" y="10996"/>
                  </a:lnTo>
                  <a:lnTo>
                    <a:pt x="2185" y="10573"/>
                  </a:lnTo>
                  <a:lnTo>
                    <a:pt x="2326" y="10292"/>
                  </a:lnTo>
                  <a:lnTo>
                    <a:pt x="2467" y="10714"/>
                  </a:lnTo>
                  <a:lnTo>
                    <a:pt x="2678" y="11067"/>
                  </a:lnTo>
                  <a:lnTo>
                    <a:pt x="3031" y="11278"/>
                  </a:lnTo>
                  <a:lnTo>
                    <a:pt x="3313" y="11490"/>
                  </a:lnTo>
                  <a:lnTo>
                    <a:pt x="4088" y="11490"/>
                  </a:lnTo>
                  <a:lnTo>
                    <a:pt x="4511" y="11419"/>
                  </a:lnTo>
                  <a:lnTo>
                    <a:pt x="4863" y="11208"/>
                  </a:lnTo>
                  <a:lnTo>
                    <a:pt x="4581" y="11772"/>
                  </a:lnTo>
                  <a:lnTo>
                    <a:pt x="4300" y="12265"/>
                  </a:lnTo>
                  <a:lnTo>
                    <a:pt x="4018" y="12829"/>
                  </a:lnTo>
                  <a:lnTo>
                    <a:pt x="3947" y="13393"/>
                  </a:lnTo>
                  <a:lnTo>
                    <a:pt x="3947" y="13534"/>
                  </a:lnTo>
                  <a:lnTo>
                    <a:pt x="4018" y="13675"/>
                  </a:lnTo>
                  <a:lnTo>
                    <a:pt x="4159" y="13816"/>
                  </a:lnTo>
                  <a:lnTo>
                    <a:pt x="4370" y="13816"/>
                  </a:lnTo>
                  <a:lnTo>
                    <a:pt x="4722" y="13675"/>
                  </a:lnTo>
                  <a:lnTo>
                    <a:pt x="5145" y="13534"/>
                  </a:lnTo>
                  <a:lnTo>
                    <a:pt x="5357" y="13322"/>
                  </a:lnTo>
                  <a:lnTo>
                    <a:pt x="5498" y="13040"/>
                  </a:lnTo>
                  <a:lnTo>
                    <a:pt x="5568" y="12688"/>
                  </a:lnTo>
                  <a:lnTo>
                    <a:pt x="5568" y="12336"/>
                  </a:lnTo>
                  <a:lnTo>
                    <a:pt x="5427" y="11631"/>
                  </a:lnTo>
                  <a:lnTo>
                    <a:pt x="5427" y="11278"/>
                  </a:lnTo>
                  <a:lnTo>
                    <a:pt x="5498" y="10996"/>
                  </a:lnTo>
                  <a:lnTo>
                    <a:pt x="5709" y="11419"/>
                  </a:lnTo>
                  <a:lnTo>
                    <a:pt x="6062" y="11772"/>
                  </a:lnTo>
                  <a:lnTo>
                    <a:pt x="6485" y="12054"/>
                  </a:lnTo>
                  <a:lnTo>
                    <a:pt x="6978" y="12265"/>
                  </a:lnTo>
                  <a:lnTo>
                    <a:pt x="7471" y="12336"/>
                  </a:lnTo>
                  <a:lnTo>
                    <a:pt x="8035" y="12336"/>
                  </a:lnTo>
                  <a:lnTo>
                    <a:pt x="8529" y="12265"/>
                  </a:lnTo>
                  <a:lnTo>
                    <a:pt x="8951" y="12054"/>
                  </a:lnTo>
                  <a:lnTo>
                    <a:pt x="9374" y="11701"/>
                  </a:lnTo>
                  <a:lnTo>
                    <a:pt x="9656" y="11278"/>
                  </a:lnTo>
                  <a:lnTo>
                    <a:pt x="9797" y="10855"/>
                  </a:lnTo>
                  <a:lnTo>
                    <a:pt x="9797" y="10362"/>
                  </a:lnTo>
                  <a:lnTo>
                    <a:pt x="9797" y="9869"/>
                  </a:lnTo>
                  <a:lnTo>
                    <a:pt x="9656" y="9375"/>
                  </a:lnTo>
                  <a:lnTo>
                    <a:pt x="9445" y="8318"/>
                  </a:lnTo>
                  <a:lnTo>
                    <a:pt x="9092" y="6979"/>
                  </a:lnTo>
                  <a:lnTo>
                    <a:pt x="8881" y="6274"/>
                  </a:lnTo>
                  <a:lnTo>
                    <a:pt x="8599" y="5499"/>
                  </a:lnTo>
                  <a:lnTo>
                    <a:pt x="8247" y="4794"/>
                  </a:lnTo>
                  <a:lnTo>
                    <a:pt x="7894" y="4159"/>
                  </a:lnTo>
                  <a:lnTo>
                    <a:pt x="7401" y="3595"/>
                  </a:lnTo>
                  <a:lnTo>
                    <a:pt x="7119" y="3384"/>
                  </a:lnTo>
                  <a:lnTo>
                    <a:pt x="6837" y="3243"/>
                  </a:lnTo>
                  <a:lnTo>
                    <a:pt x="7119" y="2820"/>
                  </a:lnTo>
                  <a:lnTo>
                    <a:pt x="7330" y="2256"/>
                  </a:lnTo>
                  <a:lnTo>
                    <a:pt x="7542" y="1622"/>
                  </a:lnTo>
                  <a:lnTo>
                    <a:pt x="7612" y="988"/>
                  </a:lnTo>
                  <a:lnTo>
                    <a:pt x="7612" y="424"/>
                  </a:lnTo>
                  <a:lnTo>
                    <a:pt x="7612" y="212"/>
                  </a:lnTo>
                  <a:lnTo>
                    <a:pt x="7471" y="71"/>
                  </a:lnTo>
                  <a:lnTo>
                    <a:pt x="7330" y="1"/>
                  </a:lnTo>
                  <a:close/>
                </a:path>
              </a:pathLst>
            </a:custGeom>
            <a:solidFill>
              <a:srgbClr val="EDDC7A"/>
            </a:solidFill>
            <a:ln>
              <a:noFill/>
            </a:ln>
          </p:spPr>
          <p:txBody>
            <a:bodyPr wrap="square" lIns="91425" tIns="91425" rIns="91425" bIns="91425" anchor="ctr" anchorCtr="0">
              <a:noAutofit/>
            </a:bodyPr>
            <a:lstStyle/>
            <a:p>
              <a:pPr lvl="0">
                <a:spcBef>
                  <a:spcPts val="0"/>
                </a:spcBef>
                <a:buNone/>
              </a:pPr>
              <a:endParaRPr/>
            </a:p>
          </p:txBody>
        </p:sp>
        <p:sp>
          <p:nvSpPr>
            <p:cNvPr id="371" name="Shape 371"/>
            <p:cNvSpPr/>
            <p:nvPr/>
          </p:nvSpPr>
          <p:spPr>
            <a:xfrm>
              <a:off x="1750550" y="2135900"/>
              <a:ext cx="260825" cy="227350"/>
            </a:xfrm>
            <a:custGeom>
              <a:avLst/>
              <a:gdLst/>
              <a:ahLst/>
              <a:cxnLst/>
              <a:rect l="0" t="0" r="0" b="0"/>
              <a:pathLst>
                <a:path w="10433" h="9094" extrusionOk="0">
                  <a:moveTo>
                    <a:pt x="7049" y="1199"/>
                  </a:moveTo>
                  <a:lnTo>
                    <a:pt x="7472" y="1340"/>
                  </a:lnTo>
                  <a:lnTo>
                    <a:pt x="7895" y="1481"/>
                  </a:lnTo>
                  <a:lnTo>
                    <a:pt x="8247" y="1692"/>
                  </a:lnTo>
                  <a:lnTo>
                    <a:pt x="8529" y="2045"/>
                  </a:lnTo>
                  <a:lnTo>
                    <a:pt x="8670" y="2397"/>
                  </a:lnTo>
                  <a:lnTo>
                    <a:pt x="8811" y="2820"/>
                  </a:lnTo>
                  <a:lnTo>
                    <a:pt x="8600" y="2397"/>
                  </a:lnTo>
                  <a:lnTo>
                    <a:pt x="8318" y="2115"/>
                  </a:lnTo>
                  <a:lnTo>
                    <a:pt x="8106" y="1904"/>
                  </a:lnTo>
                  <a:lnTo>
                    <a:pt x="7895" y="1833"/>
                  </a:lnTo>
                  <a:lnTo>
                    <a:pt x="7684" y="1833"/>
                  </a:lnTo>
                  <a:lnTo>
                    <a:pt x="7402" y="1904"/>
                  </a:lnTo>
                  <a:lnTo>
                    <a:pt x="6908" y="1904"/>
                  </a:lnTo>
                  <a:lnTo>
                    <a:pt x="6767" y="1974"/>
                  </a:lnTo>
                  <a:lnTo>
                    <a:pt x="6062" y="2186"/>
                  </a:lnTo>
                  <a:lnTo>
                    <a:pt x="5287" y="2397"/>
                  </a:lnTo>
                  <a:lnTo>
                    <a:pt x="4794" y="2538"/>
                  </a:lnTo>
                  <a:lnTo>
                    <a:pt x="4512" y="2468"/>
                  </a:lnTo>
                  <a:lnTo>
                    <a:pt x="4441" y="2397"/>
                  </a:lnTo>
                  <a:lnTo>
                    <a:pt x="4441" y="2327"/>
                  </a:lnTo>
                  <a:lnTo>
                    <a:pt x="4653" y="2115"/>
                  </a:lnTo>
                  <a:lnTo>
                    <a:pt x="4935" y="1904"/>
                  </a:lnTo>
                  <a:lnTo>
                    <a:pt x="5640" y="1481"/>
                  </a:lnTo>
                  <a:lnTo>
                    <a:pt x="6203" y="1199"/>
                  </a:lnTo>
                  <a:close/>
                  <a:moveTo>
                    <a:pt x="6485" y="3525"/>
                  </a:moveTo>
                  <a:lnTo>
                    <a:pt x="6626" y="3666"/>
                  </a:lnTo>
                  <a:lnTo>
                    <a:pt x="6697" y="3877"/>
                  </a:lnTo>
                  <a:lnTo>
                    <a:pt x="6697" y="4018"/>
                  </a:lnTo>
                  <a:lnTo>
                    <a:pt x="6697" y="4159"/>
                  </a:lnTo>
                  <a:lnTo>
                    <a:pt x="6556" y="4582"/>
                  </a:lnTo>
                  <a:lnTo>
                    <a:pt x="6274" y="4864"/>
                  </a:lnTo>
                  <a:lnTo>
                    <a:pt x="5992" y="5146"/>
                  </a:lnTo>
                  <a:lnTo>
                    <a:pt x="5710" y="5357"/>
                  </a:lnTo>
                  <a:lnTo>
                    <a:pt x="5428" y="5428"/>
                  </a:lnTo>
                  <a:lnTo>
                    <a:pt x="5287" y="5357"/>
                  </a:lnTo>
                  <a:lnTo>
                    <a:pt x="5146" y="5287"/>
                  </a:lnTo>
                  <a:lnTo>
                    <a:pt x="5076" y="5005"/>
                  </a:lnTo>
                  <a:lnTo>
                    <a:pt x="5076" y="4723"/>
                  </a:lnTo>
                  <a:lnTo>
                    <a:pt x="5287" y="4512"/>
                  </a:lnTo>
                  <a:lnTo>
                    <a:pt x="5499" y="4300"/>
                  </a:lnTo>
                  <a:lnTo>
                    <a:pt x="5358" y="4512"/>
                  </a:lnTo>
                  <a:lnTo>
                    <a:pt x="5217" y="4794"/>
                  </a:lnTo>
                  <a:lnTo>
                    <a:pt x="5287" y="5005"/>
                  </a:lnTo>
                  <a:lnTo>
                    <a:pt x="5358" y="5217"/>
                  </a:lnTo>
                  <a:lnTo>
                    <a:pt x="5569" y="5217"/>
                  </a:lnTo>
                  <a:lnTo>
                    <a:pt x="5710" y="5076"/>
                  </a:lnTo>
                  <a:lnTo>
                    <a:pt x="6062" y="4512"/>
                  </a:lnTo>
                  <a:lnTo>
                    <a:pt x="6344" y="3948"/>
                  </a:lnTo>
                  <a:lnTo>
                    <a:pt x="6485" y="3525"/>
                  </a:lnTo>
                  <a:close/>
                  <a:moveTo>
                    <a:pt x="9164" y="5076"/>
                  </a:moveTo>
                  <a:lnTo>
                    <a:pt x="9093" y="5569"/>
                  </a:lnTo>
                  <a:lnTo>
                    <a:pt x="8952" y="5992"/>
                  </a:lnTo>
                  <a:lnTo>
                    <a:pt x="8741" y="6415"/>
                  </a:lnTo>
                  <a:lnTo>
                    <a:pt x="8459" y="6767"/>
                  </a:lnTo>
                  <a:lnTo>
                    <a:pt x="7965" y="7190"/>
                  </a:lnTo>
                  <a:lnTo>
                    <a:pt x="7402" y="7542"/>
                  </a:lnTo>
                  <a:lnTo>
                    <a:pt x="6838" y="7683"/>
                  </a:lnTo>
                  <a:lnTo>
                    <a:pt x="6485" y="7754"/>
                  </a:lnTo>
                  <a:lnTo>
                    <a:pt x="6203" y="7683"/>
                  </a:lnTo>
                  <a:lnTo>
                    <a:pt x="6838" y="6979"/>
                  </a:lnTo>
                  <a:lnTo>
                    <a:pt x="7543" y="6274"/>
                  </a:lnTo>
                  <a:lnTo>
                    <a:pt x="8388" y="5639"/>
                  </a:lnTo>
                  <a:lnTo>
                    <a:pt x="9164" y="5076"/>
                  </a:lnTo>
                  <a:close/>
                  <a:moveTo>
                    <a:pt x="4089" y="3031"/>
                  </a:moveTo>
                  <a:lnTo>
                    <a:pt x="4089" y="3313"/>
                  </a:lnTo>
                  <a:lnTo>
                    <a:pt x="4018" y="3595"/>
                  </a:lnTo>
                  <a:lnTo>
                    <a:pt x="3736" y="4230"/>
                  </a:lnTo>
                  <a:lnTo>
                    <a:pt x="3384" y="4935"/>
                  </a:lnTo>
                  <a:lnTo>
                    <a:pt x="2961" y="5710"/>
                  </a:lnTo>
                  <a:lnTo>
                    <a:pt x="2891" y="6062"/>
                  </a:lnTo>
                  <a:lnTo>
                    <a:pt x="2750" y="6415"/>
                  </a:lnTo>
                  <a:lnTo>
                    <a:pt x="2820" y="6697"/>
                  </a:lnTo>
                  <a:lnTo>
                    <a:pt x="2891" y="6979"/>
                  </a:lnTo>
                  <a:lnTo>
                    <a:pt x="3102" y="7190"/>
                  </a:lnTo>
                  <a:lnTo>
                    <a:pt x="3455" y="7331"/>
                  </a:lnTo>
                  <a:lnTo>
                    <a:pt x="3948" y="7402"/>
                  </a:lnTo>
                  <a:lnTo>
                    <a:pt x="4653" y="7472"/>
                  </a:lnTo>
                  <a:lnTo>
                    <a:pt x="3877" y="7895"/>
                  </a:lnTo>
                  <a:lnTo>
                    <a:pt x="3243" y="8036"/>
                  </a:lnTo>
                  <a:lnTo>
                    <a:pt x="2679" y="8106"/>
                  </a:lnTo>
                  <a:lnTo>
                    <a:pt x="2256" y="8036"/>
                  </a:lnTo>
                  <a:lnTo>
                    <a:pt x="1904" y="7824"/>
                  </a:lnTo>
                  <a:lnTo>
                    <a:pt x="1692" y="7542"/>
                  </a:lnTo>
                  <a:lnTo>
                    <a:pt x="1551" y="7190"/>
                  </a:lnTo>
                  <a:lnTo>
                    <a:pt x="1481" y="6767"/>
                  </a:lnTo>
                  <a:lnTo>
                    <a:pt x="1551" y="6344"/>
                  </a:lnTo>
                  <a:lnTo>
                    <a:pt x="1692" y="5851"/>
                  </a:lnTo>
                  <a:lnTo>
                    <a:pt x="1833" y="5357"/>
                  </a:lnTo>
                  <a:lnTo>
                    <a:pt x="2115" y="4864"/>
                  </a:lnTo>
                  <a:lnTo>
                    <a:pt x="2397" y="4441"/>
                  </a:lnTo>
                  <a:lnTo>
                    <a:pt x="2750" y="4018"/>
                  </a:lnTo>
                  <a:lnTo>
                    <a:pt x="3173" y="3595"/>
                  </a:lnTo>
                  <a:lnTo>
                    <a:pt x="3595" y="3313"/>
                  </a:lnTo>
                  <a:lnTo>
                    <a:pt x="4089" y="3031"/>
                  </a:lnTo>
                  <a:close/>
                  <a:moveTo>
                    <a:pt x="6697" y="1"/>
                  </a:moveTo>
                  <a:lnTo>
                    <a:pt x="6203" y="71"/>
                  </a:lnTo>
                  <a:lnTo>
                    <a:pt x="5780" y="142"/>
                  </a:lnTo>
                  <a:lnTo>
                    <a:pt x="5358" y="353"/>
                  </a:lnTo>
                  <a:lnTo>
                    <a:pt x="4935" y="635"/>
                  </a:lnTo>
                  <a:lnTo>
                    <a:pt x="4723" y="776"/>
                  </a:lnTo>
                  <a:lnTo>
                    <a:pt x="4582" y="987"/>
                  </a:lnTo>
                  <a:lnTo>
                    <a:pt x="4371" y="1410"/>
                  </a:lnTo>
                  <a:lnTo>
                    <a:pt x="4159" y="1833"/>
                  </a:lnTo>
                  <a:lnTo>
                    <a:pt x="4089" y="2045"/>
                  </a:lnTo>
                  <a:lnTo>
                    <a:pt x="3948" y="2186"/>
                  </a:lnTo>
                  <a:lnTo>
                    <a:pt x="3595" y="2468"/>
                  </a:lnTo>
                  <a:lnTo>
                    <a:pt x="3173" y="2679"/>
                  </a:lnTo>
                  <a:lnTo>
                    <a:pt x="2679" y="2820"/>
                  </a:lnTo>
                  <a:lnTo>
                    <a:pt x="2186" y="3172"/>
                  </a:lnTo>
                  <a:lnTo>
                    <a:pt x="1410" y="3807"/>
                  </a:lnTo>
                  <a:lnTo>
                    <a:pt x="988" y="4230"/>
                  </a:lnTo>
                  <a:lnTo>
                    <a:pt x="706" y="4582"/>
                  </a:lnTo>
                  <a:lnTo>
                    <a:pt x="424" y="5076"/>
                  </a:lnTo>
                  <a:lnTo>
                    <a:pt x="212" y="5498"/>
                  </a:lnTo>
                  <a:lnTo>
                    <a:pt x="71" y="5992"/>
                  </a:lnTo>
                  <a:lnTo>
                    <a:pt x="1" y="6556"/>
                  </a:lnTo>
                  <a:lnTo>
                    <a:pt x="71" y="7261"/>
                  </a:lnTo>
                  <a:lnTo>
                    <a:pt x="212" y="7754"/>
                  </a:lnTo>
                  <a:lnTo>
                    <a:pt x="424" y="8177"/>
                  </a:lnTo>
                  <a:lnTo>
                    <a:pt x="635" y="8529"/>
                  </a:lnTo>
                  <a:lnTo>
                    <a:pt x="917" y="8811"/>
                  </a:lnTo>
                  <a:lnTo>
                    <a:pt x="1270" y="8952"/>
                  </a:lnTo>
                  <a:lnTo>
                    <a:pt x="1692" y="9023"/>
                  </a:lnTo>
                  <a:lnTo>
                    <a:pt x="2045" y="9093"/>
                  </a:lnTo>
                  <a:lnTo>
                    <a:pt x="2961" y="9023"/>
                  </a:lnTo>
                  <a:lnTo>
                    <a:pt x="3877" y="8811"/>
                  </a:lnTo>
                  <a:lnTo>
                    <a:pt x="5640" y="8388"/>
                  </a:lnTo>
                  <a:lnTo>
                    <a:pt x="6485" y="8388"/>
                  </a:lnTo>
                  <a:lnTo>
                    <a:pt x="7261" y="8459"/>
                  </a:lnTo>
                  <a:lnTo>
                    <a:pt x="7613" y="8529"/>
                  </a:lnTo>
                  <a:lnTo>
                    <a:pt x="8036" y="8459"/>
                  </a:lnTo>
                  <a:lnTo>
                    <a:pt x="8529" y="8247"/>
                  </a:lnTo>
                  <a:lnTo>
                    <a:pt x="9023" y="7965"/>
                  </a:lnTo>
                  <a:lnTo>
                    <a:pt x="9446" y="7472"/>
                  </a:lnTo>
                  <a:lnTo>
                    <a:pt x="9798" y="6979"/>
                  </a:lnTo>
                  <a:lnTo>
                    <a:pt x="10150" y="6415"/>
                  </a:lnTo>
                  <a:lnTo>
                    <a:pt x="10362" y="5851"/>
                  </a:lnTo>
                  <a:lnTo>
                    <a:pt x="10432" y="5217"/>
                  </a:lnTo>
                  <a:lnTo>
                    <a:pt x="10432" y="4582"/>
                  </a:lnTo>
                  <a:lnTo>
                    <a:pt x="10362" y="4018"/>
                  </a:lnTo>
                  <a:lnTo>
                    <a:pt x="10080" y="3384"/>
                  </a:lnTo>
                  <a:lnTo>
                    <a:pt x="10150" y="2891"/>
                  </a:lnTo>
                  <a:lnTo>
                    <a:pt x="10080" y="2468"/>
                  </a:lnTo>
                  <a:lnTo>
                    <a:pt x="10009" y="1974"/>
                  </a:lnTo>
                  <a:lnTo>
                    <a:pt x="9798" y="1622"/>
                  </a:lnTo>
                  <a:lnTo>
                    <a:pt x="9516" y="1199"/>
                  </a:lnTo>
                  <a:lnTo>
                    <a:pt x="9234" y="917"/>
                  </a:lnTo>
                  <a:lnTo>
                    <a:pt x="8882" y="635"/>
                  </a:lnTo>
                  <a:lnTo>
                    <a:pt x="8459" y="424"/>
                  </a:lnTo>
                  <a:lnTo>
                    <a:pt x="8036" y="212"/>
                  </a:lnTo>
                  <a:lnTo>
                    <a:pt x="7613" y="71"/>
                  </a:lnTo>
                  <a:lnTo>
                    <a:pt x="7120" y="1"/>
                  </a:lnTo>
                  <a:close/>
                </a:path>
              </a:pathLst>
            </a:custGeom>
            <a:solidFill>
              <a:srgbClr val="DDAC6C"/>
            </a:solidFill>
            <a:ln>
              <a:noFill/>
            </a:ln>
          </p:spPr>
          <p:txBody>
            <a:bodyPr wrap="square" lIns="91425" tIns="91425" rIns="91425" bIns="91425" anchor="ctr" anchorCtr="0">
              <a:noAutofit/>
            </a:bodyPr>
            <a:lstStyle/>
            <a:p>
              <a:pPr lvl="0">
                <a:spcBef>
                  <a:spcPts val="0"/>
                </a:spcBef>
                <a:buNone/>
              </a:pPr>
              <a:endParaRPr/>
            </a:p>
          </p:txBody>
        </p:sp>
        <p:sp>
          <p:nvSpPr>
            <p:cNvPr id="372" name="Shape 372"/>
            <p:cNvSpPr/>
            <p:nvPr/>
          </p:nvSpPr>
          <p:spPr>
            <a:xfrm>
              <a:off x="1133825" y="238125"/>
              <a:ext cx="246725" cy="246700"/>
            </a:xfrm>
            <a:custGeom>
              <a:avLst/>
              <a:gdLst/>
              <a:ahLst/>
              <a:cxnLst/>
              <a:rect l="0" t="0" r="0" b="0"/>
              <a:pathLst>
                <a:path w="9869" h="9868" extrusionOk="0">
                  <a:moveTo>
                    <a:pt x="4652" y="564"/>
                  </a:moveTo>
                  <a:lnTo>
                    <a:pt x="4934" y="634"/>
                  </a:lnTo>
                  <a:lnTo>
                    <a:pt x="5216" y="775"/>
                  </a:lnTo>
                  <a:lnTo>
                    <a:pt x="5428" y="987"/>
                  </a:lnTo>
                  <a:lnTo>
                    <a:pt x="5569" y="1198"/>
                  </a:lnTo>
                  <a:lnTo>
                    <a:pt x="5639" y="1480"/>
                  </a:lnTo>
                  <a:lnTo>
                    <a:pt x="5639" y="1762"/>
                  </a:lnTo>
                  <a:lnTo>
                    <a:pt x="5639" y="2044"/>
                  </a:lnTo>
                  <a:lnTo>
                    <a:pt x="5428" y="2608"/>
                  </a:lnTo>
                  <a:lnTo>
                    <a:pt x="4934" y="3736"/>
                  </a:lnTo>
                  <a:lnTo>
                    <a:pt x="4793" y="4229"/>
                  </a:lnTo>
                  <a:lnTo>
                    <a:pt x="4723" y="4370"/>
                  </a:lnTo>
                  <a:lnTo>
                    <a:pt x="4793" y="4511"/>
                  </a:lnTo>
                  <a:lnTo>
                    <a:pt x="3807" y="3877"/>
                  </a:lnTo>
                  <a:lnTo>
                    <a:pt x="2961" y="3172"/>
                  </a:lnTo>
                  <a:lnTo>
                    <a:pt x="2749" y="2960"/>
                  </a:lnTo>
                  <a:lnTo>
                    <a:pt x="2608" y="2749"/>
                  </a:lnTo>
                  <a:lnTo>
                    <a:pt x="2538" y="2467"/>
                  </a:lnTo>
                  <a:lnTo>
                    <a:pt x="2538" y="2255"/>
                  </a:lnTo>
                  <a:lnTo>
                    <a:pt x="2608" y="1974"/>
                  </a:lnTo>
                  <a:lnTo>
                    <a:pt x="2679" y="1762"/>
                  </a:lnTo>
                  <a:lnTo>
                    <a:pt x="2961" y="1339"/>
                  </a:lnTo>
                  <a:lnTo>
                    <a:pt x="3384" y="916"/>
                  </a:lnTo>
                  <a:lnTo>
                    <a:pt x="3877" y="705"/>
                  </a:lnTo>
                  <a:lnTo>
                    <a:pt x="4371" y="564"/>
                  </a:lnTo>
                  <a:close/>
                  <a:moveTo>
                    <a:pt x="8106" y="2749"/>
                  </a:moveTo>
                  <a:lnTo>
                    <a:pt x="8318" y="2819"/>
                  </a:lnTo>
                  <a:lnTo>
                    <a:pt x="8529" y="2890"/>
                  </a:lnTo>
                  <a:lnTo>
                    <a:pt x="8670" y="2960"/>
                  </a:lnTo>
                  <a:lnTo>
                    <a:pt x="8811" y="3172"/>
                  </a:lnTo>
                  <a:lnTo>
                    <a:pt x="8952" y="3454"/>
                  </a:lnTo>
                  <a:lnTo>
                    <a:pt x="9022" y="3806"/>
                  </a:lnTo>
                  <a:lnTo>
                    <a:pt x="9093" y="4300"/>
                  </a:lnTo>
                  <a:lnTo>
                    <a:pt x="9022" y="4652"/>
                  </a:lnTo>
                  <a:lnTo>
                    <a:pt x="8882" y="5004"/>
                  </a:lnTo>
                  <a:lnTo>
                    <a:pt x="8741" y="5216"/>
                  </a:lnTo>
                  <a:lnTo>
                    <a:pt x="8459" y="5357"/>
                  </a:lnTo>
                  <a:lnTo>
                    <a:pt x="8177" y="5498"/>
                  </a:lnTo>
                  <a:lnTo>
                    <a:pt x="7190" y="5498"/>
                  </a:lnTo>
                  <a:lnTo>
                    <a:pt x="6837" y="5357"/>
                  </a:lnTo>
                  <a:lnTo>
                    <a:pt x="6556" y="5286"/>
                  </a:lnTo>
                  <a:lnTo>
                    <a:pt x="6274" y="5075"/>
                  </a:lnTo>
                  <a:lnTo>
                    <a:pt x="6133" y="4863"/>
                  </a:lnTo>
                  <a:lnTo>
                    <a:pt x="5992" y="4652"/>
                  </a:lnTo>
                  <a:lnTo>
                    <a:pt x="5921" y="4441"/>
                  </a:lnTo>
                  <a:lnTo>
                    <a:pt x="5992" y="4159"/>
                  </a:lnTo>
                  <a:lnTo>
                    <a:pt x="6767" y="3454"/>
                  </a:lnTo>
                  <a:lnTo>
                    <a:pt x="7260" y="3101"/>
                  </a:lnTo>
                  <a:lnTo>
                    <a:pt x="7683" y="2890"/>
                  </a:lnTo>
                  <a:lnTo>
                    <a:pt x="8106" y="2749"/>
                  </a:lnTo>
                  <a:close/>
                  <a:moveTo>
                    <a:pt x="3384" y="5357"/>
                  </a:moveTo>
                  <a:lnTo>
                    <a:pt x="4300" y="5427"/>
                  </a:lnTo>
                  <a:lnTo>
                    <a:pt x="4089" y="6273"/>
                  </a:lnTo>
                  <a:lnTo>
                    <a:pt x="3948" y="6837"/>
                  </a:lnTo>
                  <a:lnTo>
                    <a:pt x="3736" y="7401"/>
                  </a:lnTo>
                  <a:lnTo>
                    <a:pt x="3454" y="7965"/>
                  </a:lnTo>
                  <a:lnTo>
                    <a:pt x="3102" y="8388"/>
                  </a:lnTo>
                  <a:lnTo>
                    <a:pt x="2961" y="8599"/>
                  </a:lnTo>
                  <a:lnTo>
                    <a:pt x="2749" y="8740"/>
                  </a:lnTo>
                  <a:lnTo>
                    <a:pt x="2538" y="8811"/>
                  </a:lnTo>
                  <a:lnTo>
                    <a:pt x="2327" y="8811"/>
                  </a:lnTo>
                  <a:lnTo>
                    <a:pt x="1904" y="8740"/>
                  </a:lnTo>
                  <a:lnTo>
                    <a:pt x="1551" y="8599"/>
                  </a:lnTo>
                  <a:lnTo>
                    <a:pt x="1340" y="8317"/>
                  </a:lnTo>
                  <a:lnTo>
                    <a:pt x="1128" y="8035"/>
                  </a:lnTo>
                  <a:lnTo>
                    <a:pt x="1058" y="7683"/>
                  </a:lnTo>
                  <a:lnTo>
                    <a:pt x="987" y="7260"/>
                  </a:lnTo>
                  <a:lnTo>
                    <a:pt x="987" y="6907"/>
                  </a:lnTo>
                  <a:lnTo>
                    <a:pt x="1058" y="6485"/>
                  </a:lnTo>
                  <a:lnTo>
                    <a:pt x="1128" y="6203"/>
                  </a:lnTo>
                  <a:lnTo>
                    <a:pt x="1269" y="6062"/>
                  </a:lnTo>
                  <a:lnTo>
                    <a:pt x="1410" y="5850"/>
                  </a:lnTo>
                  <a:lnTo>
                    <a:pt x="1551" y="5709"/>
                  </a:lnTo>
                  <a:lnTo>
                    <a:pt x="1974" y="5498"/>
                  </a:lnTo>
                  <a:lnTo>
                    <a:pt x="2397" y="5427"/>
                  </a:lnTo>
                  <a:lnTo>
                    <a:pt x="2890" y="5357"/>
                  </a:lnTo>
                  <a:close/>
                  <a:moveTo>
                    <a:pt x="5992" y="5780"/>
                  </a:moveTo>
                  <a:lnTo>
                    <a:pt x="6203" y="5850"/>
                  </a:lnTo>
                  <a:lnTo>
                    <a:pt x="6485" y="5991"/>
                  </a:lnTo>
                  <a:lnTo>
                    <a:pt x="7331" y="6414"/>
                  </a:lnTo>
                  <a:lnTo>
                    <a:pt x="8036" y="6907"/>
                  </a:lnTo>
                  <a:lnTo>
                    <a:pt x="8318" y="7119"/>
                  </a:lnTo>
                  <a:lnTo>
                    <a:pt x="8388" y="7330"/>
                  </a:lnTo>
                  <a:lnTo>
                    <a:pt x="8388" y="7471"/>
                  </a:lnTo>
                  <a:lnTo>
                    <a:pt x="8318" y="7683"/>
                  </a:lnTo>
                  <a:lnTo>
                    <a:pt x="8106" y="7965"/>
                  </a:lnTo>
                  <a:lnTo>
                    <a:pt x="7895" y="8176"/>
                  </a:lnTo>
                  <a:lnTo>
                    <a:pt x="7260" y="8599"/>
                  </a:lnTo>
                  <a:lnTo>
                    <a:pt x="6908" y="8740"/>
                  </a:lnTo>
                  <a:lnTo>
                    <a:pt x="6556" y="8881"/>
                  </a:lnTo>
                  <a:lnTo>
                    <a:pt x="6203" y="8952"/>
                  </a:lnTo>
                  <a:lnTo>
                    <a:pt x="5498" y="8952"/>
                  </a:lnTo>
                  <a:lnTo>
                    <a:pt x="5216" y="8811"/>
                  </a:lnTo>
                  <a:lnTo>
                    <a:pt x="5005" y="8529"/>
                  </a:lnTo>
                  <a:lnTo>
                    <a:pt x="4864" y="8247"/>
                  </a:lnTo>
                  <a:lnTo>
                    <a:pt x="4793" y="7753"/>
                  </a:lnTo>
                  <a:lnTo>
                    <a:pt x="4723" y="7189"/>
                  </a:lnTo>
                  <a:lnTo>
                    <a:pt x="4864" y="6696"/>
                  </a:lnTo>
                  <a:lnTo>
                    <a:pt x="4934" y="6344"/>
                  </a:lnTo>
                  <a:lnTo>
                    <a:pt x="5005" y="5991"/>
                  </a:lnTo>
                  <a:lnTo>
                    <a:pt x="5075" y="5850"/>
                  </a:lnTo>
                  <a:lnTo>
                    <a:pt x="5287" y="5780"/>
                  </a:lnTo>
                  <a:close/>
                  <a:moveTo>
                    <a:pt x="4723" y="0"/>
                  </a:moveTo>
                  <a:lnTo>
                    <a:pt x="4089" y="70"/>
                  </a:lnTo>
                  <a:lnTo>
                    <a:pt x="3384" y="352"/>
                  </a:lnTo>
                  <a:lnTo>
                    <a:pt x="2820" y="705"/>
                  </a:lnTo>
                  <a:lnTo>
                    <a:pt x="2256" y="1198"/>
                  </a:lnTo>
                  <a:lnTo>
                    <a:pt x="1904" y="1762"/>
                  </a:lnTo>
                  <a:lnTo>
                    <a:pt x="1763" y="2044"/>
                  </a:lnTo>
                  <a:lnTo>
                    <a:pt x="1622" y="2326"/>
                  </a:lnTo>
                  <a:lnTo>
                    <a:pt x="1622" y="2678"/>
                  </a:lnTo>
                  <a:lnTo>
                    <a:pt x="1622" y="2960"/>
                  </a:lnTo>
                  <a:lnTo>
                    <a:pt x="1763" y="3242"/>
                  </a:lnTo>
                  <a:lnTo>
                    <a:pt x="1904" y="3524"/>
                  </a:lnTo>
                  <a:lnTo>
                    <a:pt x="2115" y="3806"/>
                  </a:lnTo>
                  <a:lnTo>
                    <a:pt x="2467" y="4088"/>
                  </a:lnTo>
                  <a:lnTo>
                    <a:pt x="2890" y="4300"/>
                  </a:lnTo>
                  <a:lnTo>
                    <a:pt x="3384" y="4511"/>
                  </a:lnTo>
                  <a:lnTo>
                    <a:pt x="4018" y="4722"/>
                  </a:lnTo>
                  <a:lnTo>
                    <a:pt x="4723" y="4863"/>
                  </a:lnTo>
                  <a:lnTo>
                    <a:pt x="4582" y="5004"/>
                  </a:lnTo>
                  <a:lnTo>
                    <a:pt x="4371" y="5075"/>
                  </a:lnTo>
                  <a:lnTo>
                    <a:pt x="3877" y="5075"/>
                  </a:lnTo>
                  <a:lnTo>
                    <a:pt x="2538" y="4863"/>
                  </a:lnTo>
                  <a:lnTo>
                    <a:pt x="1833" y="4793"/>
                  </a:lnTo>
                  <a:lnTo>
                    <a:pt x="1481" y="4863"/>
                  </a:lnTo>
                  <a:lnTo>
                    <a:pt x="1128" y="5004"/>
                  </a:lnTo>
                  <a:lnTo>
                    <a:pt x="846" y="5145"/>
                  </a:lnTo>
                  <a:lnTo>
                    <a:pt x="564" y="5427"/>
                  </a:lnTo>
                  <a:lnTo>
                    <a:pt x="283" y="5780"/>
                  </a:lnTo>
                  <a:lnTo>
                    <a:pt x="142" y="6273"/>
                  </a:lnTo>
                  <a:lnTo>
                    <a:pt x="71" y="6626"/>
                  </a:lnTo>
                  <a:lnTo>
                    <a:pt x="1" y="7048"/>
                  </a:lnTo>
                  <a:lnTo>
                    <a:pt x="71" y="7401"/>
                  </a:lnTo>
                  <a:lnTo>
                    <a:pt x="142" y="7753"/>
                  </a:lnTo>
                  <a:lnTo>
                    <a:pt x="212" y="8176"/>
                  </a:lnTo>
                  <a:lnTo>
                    <a:pt x="423" y="8529"/>
                  </a:lnTo>
                  <a:lnTo>
                    <a:pt x="564" y="8811"/>
                  </a:lnTo>
                  <a:lnTo>
                    <a:pt x="846" y="9163"/>
                  </a:lnTo>
                  <a:lnTo>
                    <a:pt x="1058" y="9374"/>
                  </a:lnTo>
                  <a:lnTo>
                    <a:pt x="1340" y="9586"/>
                  </a:lnTo>
                  <a:lnTo>
                    <a:pt x="1692" y="9727"/>
                  </a:lnTo>
                  <a:lnTo>
                    <a:pt x="1974" y="9868"/>
                  </a:lnTo>
                  <a:lnTo>
                    <a:pt x="2327" y="9868"/>
                  </a:lnTo>
                  <a:lnTo>
                    <a:pt x="2679" y="9797"/>
                  </a:lnTo>
                  <a:lnTo>
                    <a:pt x="3102" y="9656"/>
                  </a:lnTo>
                  <a:lnTo>
                    <a:pt x="3454" y="9374"/>
                  </a:lnTo>
                  <a:lnTo>
                    <a:pt x="4089" y="8670"/>
                  </a:lnTo>
                  <a:lnTo>
                    <a:pt x="4089" y="8952"/>
                  </a:lnTo>
                  <a:lnTo>
                    <a:pt x="4159" y="9163"/>
                  </a:lnTo>
                  <a:lnTo>
                    <a:pt x="4300" y="9304"/>
                  </a:lnTo>
                  <a:lnTo>
                    <a:pt x="4371" y="9445"/>
                  </a:lnTo>
                  <a:lnTo>
                    <a:pt x="4793" y="9656"/>
                  </a:lnTo>
                  <a:lnTo>
                    <a:pt x="5216" y="9797"/>
                  </a:lnTo>
                  <a:lnTo>
                    <a:pt x="5780" y="9797"/>
                  </a:lnTo>
                  <a:lnTo>
                    <a:pt x="6344" y="9656"/>
                  </a:lnTo>
                  <a:lnTo>
                    <a:pt x="6908" y="9515"/>
                  </a:lnTo>
                  <a:lnTo>
                    <a:pt x="7472" y="9304"/>
                  </a:lnTo>
                  <a:lnTo>
                    <a:pt x="8036" y="9022"/>
                  </a:lnTo>
                  <a:lnTo>
                    <a:pt x="8529" y="8670"/>
                  </a:lnTo>
                  <a:lnTo>
                    <a:pt x="8882" y="8317"/>
                  </a:lnTo>
                  <a:lnTo>
                    <a:pt x="9163" y="7894"/>
                  </a:lnTo>
                  <a:lnTo>
                    <a:pt x="9304" y="7542"/>
                  </a:lnTo>
                  <a:lnTo>
                    <a:pt x="9304" y="7330"/>
                  </a:lnTo>
                  <a:lnTo>
                    <a:pt x="9234" y="7119"/>
                  </a:lnTo>
                  <a:lnTo>
                    <a:pt x="9163" y="6907"/>
                  </a:lnTo>
                  <a:lnTo>
                    <a:pt x="9022" y="6696"/>
                  </a:lnTo>
                  <a:lnTo>
                    <a:pt x="8811" y="6485"/>
                  </a:lnTo>
                  <a:lnTo>
                    <a:pt x="8529" y="6344"/>
                  </a:lnTo>
                  <a:lnTo>
                    <a:pt x="9022" y="6132"/>
                  </a:lnTo>
                  <a:lnTo>
                    <a:pt x="9375" y="5780"/>
                  </a:lnTo>
                  <a:lnTo>
                    <a:pt x="9586" y="5427"/>
                  </a:lnTo>
                  <a:lnTo>
                    <a:pt x="9798" y="5004"/>
                  </a:lnTo>
                  <a:lnTo>
                    <a:pt x="9868" y="4511"/>
                  </a:lnTo>
                  <a:lnTo>
                    <a:pt x="9868" y="4018"/>
                  </a:lnTo>
                  <a:lnTo>
                    <a:pt x="9727" y="3595"/>
                  </a:lnTo>
                  <a:lnTo>
                    <a:pt x="9586" y="3101"/>
                  </a:lnTo>
                  <a:lnTo>
                    <a:pt x="9375" y="2678"/>
                  </a:lnTo>
                  <a:lnTo>
                    <a:pt x="9093" y="2396"/>
                  </a:lnTo>
                  <a:lnTo>
                    <a:pt x="8741" y="2115"/>
                  </a:lnTo>
                  <a:lnTo>
                    <a:pt x="8318" y="1974"/>
                  </a:lnTo>
                  <a:lnTo>
                    <a:pt x="7895" y="1903"/>
                  </a:lnTo>
                  <a:lnTo>
                    <a:pt x="7401" y="2044"/>
                  </a:lnTo>
                  <a:lnTo>
                    <a:pt x="6908" y="2255"/>
                  </a:lnTo>
                  <a:lnTo>
                    <a:pt x="6344" y="2749"/>
                  </a:lnTo>
                  <a:lnTo>
                    <a:pt x="6415" y="2115"/>
                  </a:lnTo>
                  <a:lnTo>
                    <a:pt x="6415" y="1621"/>
                  </a:lnTo>
                  <a:lnTo>
                    <a:pt x="6344" y="1198"/>
                  </a:lnTo>
                  <a:lnTo>
                    <a:pt x="6203" y="846"/>
                  </a:lnTo>
                  <a:lnTo>
                    <a:pt x="6062" y="564"/>
                  </a:lnTo>
                  <a:lnTo>
                    <a:pt x="5851" y="352"/>
                  </a:lnTo>
                  <a:lnTo>
                    <a:pt x="5569" y="141"/>
                  </a:lnTo>
                  <a:lnTo>
                    <a:pt x="5357" y="70"/>
                  </a:lnTo>
                  <a:lnTo>
                    <a:pt x="5005" y="0"/>
                  </a:lnTo>
                  <a:close/>
                </a:path>
              </a:pathLst>
            </a:custGeom>
            <a:solidFill>
              <a:srgbClr val="F7B228"/>
            </a:solidFill>
            <a:ln>
              <a:noFill/>
            </a:ln>
          </p:spPr>
          <p:txBody>
            <a:bodyPr wrap="square" lIns="91425" tIns="91425" rIns="91425" bIns="91425" anchor="ctr" anchorCtr="0">
              <a:noAutofit/>
            </a:bodyPr>
            <a:lstStyle/>
            <a:p>
              <a:pPr lvl="0">
                <a:spcBef>
                  <a:spcPts val="0"/>
                </a:spcBef>
                <a:buNone/>
              </a:pPr>
              <a:endParaRPr/>
            </a:p>
          </p:txBody>
        </p:sp>
        <p:grpSp>
          <p:nvGrpSpPr>
            <p:cNvPr id="373" name="Shape 373"/>
            <p:cNvGrpSpPr/>
            <p:nvPr/>
          </p:nvGrpSpPr>
          <p:grpSpPr>
            <a:xfrm>
              <a:off x="1863325" y="2900650"/>
              <a:ext cx="206200" cy="244975"/>
              <a:chOff x="4157100" y="2900650"/>
              <a:chExt cx="206200" cy="244975"/>
            </a:xfrm>
          </p:grpSpPr>
          <p:sp>
            <p:nvSpPr>
              <p:cNvPr id="374" name="Shape 374"/>
              <p:cNvSpPr/>
              <p:nvPr/>
            </p:nvSpPr>
            <p:spPr>
              <a:xfrm>
                <a:off x="4157100" y="3031050"/>
                <a:ext cx="51125" cy="114575"/>
              </a:xfrm>
              <a:custGeom>
                <a:avLst/>
                <a:gdLst/>
                <a:ahLst/>
                <a:cxnLst/>
                <a:rect l="0" t="0" r="0" b="0"/>
                <a:pathLst>
                  <a:path w="2045" h="4583" extrusionOk="0">
                    <a:moveTo>
                      <a:pt x="776" y="1622"/>
                    </a:moveTo>
                    <a:lnTo>
                      <a:pt x="917" y="2045"/>
                    </a:lnTo>
                    <a:lnTo>
                      <a:pt x="988" y="2538"/>
                    </a:lnTo>
                    <a:lnTo>
                      <a:pt x="988" y="2961"/>
                    </a:lnTo>
                    <a:lnTo>
                      <a:pt x="988" y="3454"/>
                    </a:lnTo>
                    <a:lnTo>
                      <a:pt x="776" y="3032"/>
                    </a:lnTo>
                    <a:lnTo>
                      <a:pt x="706" y="2609"/>
                    </a:lnTo>
                    <a:lnTo>
                      <a:pt x="706" y="2115"/>
                    </a:lnTo>
                    <a:lnTo>
                      <a:pt x="776" y="1622"/>
                    </a:lnTo>
                    <a:close/>
                    <a:moveTo>
                      <a:pt x="706" y="1"/>
                    </a:moveTo>
                    <a:lnTo>
                      <a:pt x="565" y="71"/>
                    </a:lnTo>
                    <a:lnTo>
                      <a:pt x="353" y="424"/>
                    </a:lnTo>
                    <a:lnTo>
                      <a:pt x="212" y="917"/>
                    </a:lnTo>
                    <a:lnTo>
                      <a:pt x="71" y="1481"/>
                    </a:lnTo>
                    <a:lnTo>
                      <a:pt x="1" y="2679"/>
                    </a:lnTo>
                    <a:lnTo>
                      <a:pt x="1" y="3102"/>
                    </a:lnTo>
                    <a:lnTo>
                      <a:pt x="71" y="3384"/>
                    </a:lnTo>
                    <a:lnTo>
                      <a:pt x="142" y="3595"/>
                    </a:lnTo>
                    <a:lnTo>
                      <a:pt x="424" y="3877"/>
                    </a:lnTo>
                    <a:lnTo>
                      <a:pt x="706" y="4159"/>
                    </a:lnTo>
                    <a:lnTo>
                      <a:pt x="988" y="4371"/>
                    </a:lnTo>
                    <a:lnTo>
                      <a:pt x="1340" y="4512"/>
                    </a:lnTo>
                    <a:lnTo>
                      <a:pt x="1622" y="4582"/>
                    </a:lnTo>
                    <a:lnTo>
                      <a:pt x="1763" y="4512"/>
                    </a:lnTo>
                    <a:lnTo>
                      <a:pt x="1833" y="4441"/>
                    </a:lnTo>
                    <a:lnTo>
                      <a:pt x="1974" y="4300"/>
                    </a:lnTo>
                    <a:lnTo>
                      <a:pt x="1974" y="4159"/>
                    </a:lnTo>
                    <a:lnTo>
                      <a:pt x="2045" y="3736"/>
                    </a:lnTo>
                    <a:lnTo>
                      <a:pt x="2045" y="3173"/>
                    </a:lnTo>
                    <a:lnTo>
                      <a:pt x="1974" y="2538"/>
                    </a:lnTo>
                    <a:lnTo>
                      <a:pt x="1833" y="1833"/>
                    </a:lnTo>
                    <a:lnTo>
                      <a:pt x="1622" y="1199"/>
                    </a:lnTo>
                    <a:lnTo>
                      <a:pt x="1410" y="635"/>
                    </a:lnTo>
                    <a:lnTo>
                      <a:pt x="1129" y="212"/>
                    </a:lnTo>
                    <a:lnTo>
                      <a:pt x="988" y="71"/>
                    </a:lnTo>
                    <a:lnTo>
                      <a:pt x="847"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375" name="Shape 375"/>
              <p:cNvSpPr/>
              <p:nvPr/>
            </p:nvSpPr>
            <p:spPr>
              <a:xfrm>
                <a:off x="4169450" y="2900650"/>
                <a:ext cx="88125" cy="104000"/>
              </a:xfrm>
              <a:custGeom>
                <a:avLst/>
                <a:gdLst/>
                <a:ahLst/>
                <a:cxnLst/>
                <a:rect l="0" t="0" r="0" b="0"/>
                <a:pathLst>
                  <a:path w="3525" h="4160" extrusionOk="0">
                    <a:moveTo>
                      <a:pt x="3031" y="1"/>
                    </a:moveTo>
                    <a:lnTo>
                      <a:pt x="2960" y="142"/>
                    </a:lnTo>
                    <a:lnTo>
                      <a:pt x="2749" y="494"/>
                    </a:lnTo>
                    <a:lnTo>
                      <a:pt x="2326" y="1692"/>
                    </a:lnTo>
                    <a:lnTo>
                      <a:pt x="2044" y="2327"/>
                    </a:lnTo>
                    <a:lnTo>
                      <a:pt x="1692" y="2891"/>
                    </a:lnTo>
                    <a:lnTo>
                      <a:pt x="1339" y="3314"/>
                    </a:lnTo>
                    <a:lnTo>
                      <a:pt x="1128" y="3455"/>
                    </a:lnTo>
                    <a:lnTo>
                      <a:pt x="846" y="3596"/>
                    </a:lnTo>
                    <a:lnTo>
                      <a:pt x="1128" y="2679"/>
                    </a:lnTo>
                    <a:lnTo>
                      <a:pt x="1410" y="1974"/>
                    </a:lnTo>
                    <a:lnTo>
                      <a:pt x="1903" y="1270"/>
                    </a:lnTo>
                    <a:lnTo>
                      <a:pt x="2538" y="565"/>
                    </a:lnTo>
                    <a:lnTo>
                      <a:pt x="2538" y="494"/>
                    </a:lnTo>
                    <a:lnTo>
                      <a:pt x="2467" y="565"/>
                    </a:lnTo>
                    <a:lnTo>
                      <a:pt x="1833" y="847"/>
                    </a:lnTo>
                    <a:lnTo>
                      <a:pt x="1128" y="1270"/>
                    </a:lnTo>
                    <a:lnTo>
                      <a:pt x="846" y="1481"/>
                    </a:lnTo>
                    <a:lnTo>
                      <a:pt x="705" y="1692"/>
                    </a:lnTo>
                    <a:lnTo>
                      <a:pt x="353" y="2256"/>
                    </a:lnTo>
                    <a:lnTo>
                      <a:pt x="71" y="2891"/>
                    </a:lnTo>
                    <a:lnTo>
                      <a:pt x="0" y="3243"/>
                    </a:lnTo>
                    <a:lnTo>
                      <a:pt x="0" y="3596"/>
                    </a:lnTo>
                    <a:lnTo>
                      <a:pt x="141" y="3878"/>
                    </a:lnTo>
                    <a:lnTo>
                      <a:pt x="353" y="4089"/>
                    </a:lnTo>
                    <a:lnTo>
                      <a:pt x="635" y="4159"/>
                    </a:lnTo>
                    <a:lnTo>
                      <a:pt x="916" y="4159"/>
                    </a:lnTo>
                    <a:lnTo>
                      <a:pt x="1269" y="4018"/>
                    </a:lnTo>
                    <a:lnTo>
                      <a:pt x="1551" y="3878"/>
                    </a:lnTo>
                    <a:lnTo>
                      <a:pt x="1903" y="3596"/>
                    </a:lnTo>
                    <a:lnTo>
                      <a:pt x="2185" y="3243"/>
                    </a:lnTo>
                    <a:lnTo>
                      <a:pt x="2820" y="2468"/>
                    </a:lnTo>
                    <a:lnTo>
                      <a:pt x="3242" y="1622"/>
                    </a:lnTo>
                    <a:lnTo>
                      <a:pt x="3383" y="1199"/>
                    </a:lnTo>
                    <a:lnTo>
                      <a:pt x="3454" y="847"/>
                    </a:lnTo>
                    <a:lnTo>
                      <a:pt x="3524" y="494"/>
                    </a:lnTo>
                    <a:lnTo>
                      <a:pt x="3454" y="283"/>
                    </a:lnTo>
                    <a:lnTo>
                      <a:pt x="3313" y="71"/>
                    </a:lnTo>
                    <a:lnTo>
                      <a:pt x="3101"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376" name="Shape 376"/>
              <p:cNvSpPr/>
              <p:nvPr/>
            </p:nvSpPr>
            <p:spPr>
              <a:xfrm>
                <a:off x="4217025" y="3024000"/>
                <a:ext cx="146275" cy="104000"/>
              </a:xfrm>
              <a:custGeom>
                <a:avLst/>
                <a:gdLst/>
                <a:ahLst/>
                <a:cxnLst/>
                <a:rect l="0" t="0" r="0" b="0"/>
                <a:pathLst>
                  <a:path w="5851" h="4160" extrusionOk="0">
                    <a:moveTo>
                      <a:pt x="987" y="1"/>
                    </a:moveTo>
                    <a:lnTo>
                      <a:pt x="635" y="71"/>
                    </a:lnTo>
                    <a:lnTo>
                      <a:pt x="494" y="142"/>
                    </a:lnTo>
                    <a:lnTo>
                      <a:pt x="705" y="142"/>
                    </a:lnTo>
                    <a:lnTo>
                      <a:pt x="917" y="212"/>
                    </a:lnTo>
                    <a:lnTo>
                      <a:pt x="1198" y="283"/>
                    </a:lnTo>
                    <a:lnTo>
                      <a:pt x="1833" y="635"/>
                    </a:lnTo>
                    <a:lnTo>
                      <a:pt x="2467" y="1129"/>
                    </a:lnTo>
                    <a:lnTo>
                      <a:pt x="3665" y="2186"/>
                    </a:lnTo>
                    <a:lnTo>
                      <a:pt x="4441" y="2961"/>
                    </a:lnTo>
                    <a:lnTo>
                      <a:pt x="3947" y="2961"/>
                    </a:lnTo>
                    <a:lnTo>
                      <a:pt x="3242" y="2820"/>
                    </a:lnTo>
                    <a:lnTo>
                      <a:pt x="2467" y="2609"/>
                    </a:lnTo>
                    <a:lnTo>
                      <a:pt x="1692" y="2327"/>
                    </a:lnTo>
                    <a:lnTo>
                      <a:pt x="987" y="1904"/>
                    </a:lnTo>
                    <a:lnTo>
                      <a:pt x="423" y="1481"/>
                    </a:lnTo>
                    <a:lnTo>
                      <a:pt x="212" y="1269"/>
                    </a:lnTo>
                    <a:lnTo>
                      <a:pt x="71" y="988"/>
                    </a:lnTo>
                    <a:lnTo>
                      <a:pt x="0" y="706"/>
                    </a:lnTo>
                    <a:lnTo>
                      <a:pt x="0" y="988"/>
                    </a:lnTo>
                    <a:lnTo>
                      <a:pt x="71" y="1481"/>
                    </a:lnTo>
                    <a:lnTo>
                      <a:pt x="282" y="1974"/>
                    </a:lnTo>
                    <a:lnTo>
                      <a:pt x="635" y="2468"/>
                    </a:lnTo>
                    <a:lnTo>
                      <a:pt x="1057" y="2891"/>
                    </a:lnTo>
                    <a:lnTo>
                      <a:pt x="1480" y="3243"/>
                    </a:lnTo>
                    <a:lnTo>
                      <a:pt x="2044" y="3525"/>
                    </a:lnTo>
                    <a:lnTo>
                      <a:pt x="2538" y="3807"/>
                    </a:lnTo>
                    <a:lnTo>
                      <a:pt x="3101" y="4018"/>
                    </a:lnTo>
                    <a:lnTo>
                      <a:pt x="3665" y="4089"/>
                    </a:lnTo>
                    <a:lnTo>
                      <a:pt x="4229" y="4159"/>
                    </a:lnTo>
                    <a:lnTo>
                      <a:pt x="4723" y="4159"/>
                    </a:lnTo>
                    <a:lnTo>
                      <a:pt x="5146" y="4018"/>
                    </a:lnTo>
                    <a:lnTo>
                      <a:pt x="5498" y="3807"/>
                    </a:lnTo>
                    <a:lnTo>
                      <a:pt x="5709" y="3455"/>
                    </a:lnTo>
                    <a:lnTo>
                      <a:pt x="5850" y="3032"/>
                    </a:lnTo>
                    <a:lnTo>
                      <a:pt x="5850" y="2750"/>
                    </a:lnTo>
                    <a:lnTo>
                      <a:pt x="5780" y="2397"/>
                    </a:lnTo>
                    <a:lnTo>
                      <a:pt x="5568" y="2115"/>
                    </a:lnTo>
                    <a:lnTo>
                      <a:pt x="5286" y="1763"/>
                    </a:lnTo>
                    <a:lnTo>
                      <a:pt x="5005" y="1481"/>
                    </a:lnTo>
                    <a:lnTo>
                      <a:pt x="4582" y="1199"/>
                    </a:lnTo>
                    <a:lnTo>
                      <a:pt x="3736" y="635"/>
                    </a:lnTo>
                    <a:lnTo>
                      <a:pt x="2749" y="283"/>
                    </a:lnTo>
                    <a:lnTo>
                      <a:pt x="1762"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grpSp>
        <p:grpSp>
          <p:nvGrpSpPr>
            <p:cNvPr id="377" name="Shape 377"/>
            <p:cNvGrpSpPr/>
            <p:nvPr/>
          </p:nvGrpSpPr>
          <p:grpSpPr>
            <a:xfrm>
              <a:off x="1923250" y="773800"/>
              <a:ext cx="290750" cy="361250"/>
              <a:chOff x="4217025" y="773800"/>
              <a:chExt cx="290750" cy="361250"/>
            </a:xfrm>
          </p:grpSpPr>
          <p:sp>
            <p:nvSpPr>
              <p:cNvPr id="378" name="Shape 378"/>
              <p:cNvSpPr/>
              <p:nvPr/>
            </p:nvSpPr>
            <p:spPr>
              <a:xfrm>
                <a:off x="4231125" y="773800"/>
                <a:ext cx="56400" cy="135700"/>
              </a:xfrm>
              <a:custGeom>
                <a:avLst/>
                <a:gdLst/>
                <a:ahLst/>
                <a:cxnLst/>
                <a:rect l="0" t="0" r="0" b="0"/>
                <a:pathLst>
                  <a:path w="2256" h="5428" extrusionOk="0">
                    <a:moveTo>
                      <a:pt x="423" y="1128"/>
                    </a:moveTo>
                    <a:lnTo>
                      <a:pt x="846" y="1762"/>
                    </a:lnTo>
                    <a:lnTo>
                      <a:pt x="1057" y="2397"/>
                    </a:lnTo>
                    <a:lnTo>
                      <a:pt x="1198" y="3102"/>
                    </a:lnTo>
                    <a:lnTo>
                      <a:pt x="1198" y="3806"/>
                    </a:lnTo>
                    <a:lnTo>
                      <a:pt x="987" y="3524"/>
                    </a:lnTo>
                    <a:lnTo>
                      <a:pt x="775" y="3243"/>
                    </a:lnTo>
                    <a:lnTo>
                      <a:pt x="634" y="2961"/>
                    </a:lnTo>
                    <a:lnTo>
                      <a:pt x="493" y="2608"/>
                    </a:lnTo>
                    <a:lnTo>
                      <a:pt x="423" y="1903"/>
                    </a:lnTo>
                    <a:lnTo>
                      <a:pt x="423" y="1128"/>
                    </a:lnTo>
                    <a:close/>
                    <a:moveTo>
                      <a:pt x="0" y="0"/>
                    </a:moveTo>
                    <a:lnTo>
                      <a:pt x="0" y="776"/>
                    </a:lnTo>
                    <a:lnTo>
                      <a:pt x="71" y="2467"/>
                    </a:lnTo>
                    <a:lnTo>
                      <a:pt x="212" y="3454"/>
                    </a:lnTo>
                    <a:lnTo>
                      <a:pt x="353" y="4300"/>
                    </a:lnTo>
                    <a:lnTo>
                      <a:pt x="493" y="4652"/>
                    </a:lnTo>
                    <a:lnTo>
                      <a:pt x="705" y="5005"/>
                    </a:lnTo>
                    <a:lnTo>
                      <a:pt x="916" y="5216"/>
                    </a:lnTo>
                    <a:lnTo>
                      <a:pt x="1128" y="5357"/>
                    </a:lnTo>
                    <a:lnTo>
                      <a:pt x="1480" y="5428"/>
                    </a:lnTo>
                    <a:lnTo>
                      <a:pt x="1762" y="5357"/>
                    </a:lnTo>
                    <a:lnTo>
                      <a:pt x="1974" y="5216"/>
                    </a:lnTo>
                    <a:lnTo>
                      <a:pt x="2115" y="4934"/>
                    </a:lnTo>
                    <a:lnTo>
                      <a:pt x="2185" y="4582"/>
                    </a:lnTo>
                    <a:lnTo>
                      <a:pt x="2256" y="4229"/>
                    </a:lnTo>
                    <a:lnTo>
                      <a:pt x="2185" y="3736"/>
                    </a:lnTo>
                    <a:lnTo>
                      <a:pt x="2115" y="3243"/>
                    </a:lnTo>
                    <a:lnTo>
                      <a:pt x="1974" y="2749"/>
                    </a:lnTo>
                    <a:lnTo>
                      <a:pt x="1833" y="2185"/>
                    </a:lnTo>
                    <a:lnTo>
                      <a:pt x="1621" y="1692"/>
                    </a:lnTo>
                    <a:lnTo>
                      <a:pt x="1339" y="1269"/>
                    </a:lnTo>
                    <a:lnTo>
                      <a:pt x="1057" y="846"/>
                    </a:lnTo>
                    <a:lnTo>
                      <a:pt x="705" y="423"/>
                    </a:lnTo>
                    <a:lnTo>
                      <a:pt x="353" y="141"/>
                    </a:lnTo>
                    <a:lnTo>
                      <a:pt x="0" y="0"/>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sp>
            <p:nvSpPr>
              <p:cNvPr id="379" name="Shape 379"/>
              <p:cNvSpPr/>
              <p:nvPr/>
            </p:nvSpPr>
            <p:spPr>
              <a:xfrm>
                <a:off x="4291025" y="858375"/>
                <a:ext cx="216750" cy="109275"/>
              </a:xfrm>
              <a:custGeom>
                <a:avLst/>
                <a:gdLst/>
                <a:ahLst/>
                <a:cxnLst/>
                <a:rect l="0" t="0" r="0" b="0"/>
                <a:pathLst>
                  <a:path w="8670" h="4371" extrusionOk="0">
                    <a:moveTo>
                      <a:pt x="5851" y="1904"/>
                    </a:moveTo>
                    <a:lnTo>
                      <a:pt x="5075" y="2397"/>
                    </a:lnTo>
                    <a:lnTo>
                      <a:pt x="4300" y="2820"/>
                    </a:lnTo>
                    <a:lnTo>
                      <a:pt x="3525" y="3102"/>
                    </a:lnTo>
                    <a:lnTo>
                      <a:pt x="2749" y="3313"/>
                    </a:lnTo>
                    <a:lnTo>
                      <a:pt x="1199" y="3595"/>
                    </a:lnTo>
                    <a:lnTo>
                      <a:pt x="2326" y="3031"/>
                    </a:lnTo>
                    <a:lnTo>
                      <a:pt x="3454" y="2608"/>
                    </a:lnTo>
                    <a:lnTo>
                      <a:pt x="4652" y="2186"/>
                    </a:lnTo>
                    <a:lnTo>
                      <a:pt x="5851" y="1904"/>
                    </a:lnTo>
                    <a:close/>
                    <a:moveTo>
                      <a:pt x="8388" y="0"/>
                    </a:moveTo>
                    <a:lnTo>
                      <a:pt x="8177" y="141"/>
                    </a:lnTo>
                    <a:lnTo>
                      <a:pt x="7472" y="423"/>
                    </a:lnTo>
                    <a:lnTo>
                      <a:pt x="6344" y="776"/>
                    </a:lnTo>
                    <a:lnTo>
                      <a:pt x="3454" y="1833"/>
                    </a:lnTo>
                    <a:lnTo>
                      <a:pt x="2045" y="2397"/>
                    </a:lnTo>
                    <a:lnTo>
                      <a:pt x="1410" y="2679"/>
                    </a:lnTo>
                    <a:lnTo>
                      <a:pt x="846" y="2961"/>
                    </a:lnTo>
                    <a:lnTo>
                      <a:pt x="423" y="3243"/>
                    </a:lnTo>
                    <a:lnTo>
                      <a:pt x="141" y="3595"/>
                    </a:lnTo>
                    <a:lnTo>
                      <a:pt x="1" y="3877"/>
                    </a:lnTo>
                    <a:lnTo>
                      <a:pt x="1" y="4018"/>
                    </a:lnTo>
                    <a:lnTo>
                      <a:pt x="1" y="4159"/>
                    </a:lnTo>
                    <a:lnTo>
                      <a:pt x="71" y="4230"/>
                    </a:lnTo>
                    <a:lnTo>
                      <a:pt x="282" y="4300"/>
                    </a:lnTo>
                    <a:lnTo>
                      <a:pt x="776" y="4371"/>
                    </a:lnTo>
                    <a:lnTo>
                      <a:pt x="1481" y="4300"/>
                    </a:lnTo>
                    <a:lnTo>
                      <a:pt x="2256" y="4230"/>
                    </a:lnTo>
                    <a:lnTo>
                      <a:pt x="3807" y="3877"/>
                    </a:lnTo>
                    <a:lnTo>
                      <a:pt x="4793" y="3525"/>
                    </a:lnTo>
                    <a:lnTo>
                      <a:pt x="5498" y="3313"/>
                    </a:lnTo>
                    <a:lnTo>
                      <a:pt x="6203" y="2961"/>
                    </a:lnTo>
                    <a:lnTo>
                      <a:pt x="6908" y="2608"/>
                    </a:lnTo>
                    <a:lnTo>
                      <a:pt x="7542" y="2186"/>
                    </a:lnTo>
                    <a:lnTo>
                      <a:pt x="7895" y="1692"/>
                    </a:lnTo>
                    <a:lnTo>
                      <a:pt x="8459" y="776"/>
                    </a:lnTo>
                    <a:lnTo>
                      <a:pt x="8600" y="423"/>
                    </a:lnTo>
                    <a:lnTo>
                      <a:pt x="8670" y="141"/>
                    </a:lnTo>
                    <a:lnTo>
                      <a:pt x="8600" y="0"/>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sp>
            <p:nvSpPr>
              <p:cNvPr id="380" name="Shape 380"/>
              <p:cNvSpPr/>
              <p:nvPr/>
            </p:nvSpPr>
            <p:spPr>
              <a:xfrm>
                <a:off x="4217025" y="1004625"/>
                <a:ext cx="68750" cy="130425"/>
              </a:xfrm>
              <a:custGeom>
                <a:avLst/>
                <a:gdLst/>
                <a:ahLst/>
                <a:cxnLst/>
                <a:rect l="0" t="0" r="0" b="0"/>
                <a:pathLst>
                  <a:path w="2750" h="5217" extrusionOk="0">
                    <a:moveTo>
                      <a:pt x="1974" y="1"/>
                    </a:moveTo>
                    <a:lnTo>
                      <a:pt x="2115" y="142"/>
                    </a:lnTo>
                    <a:lnTo>
                      <a:pt x="2044" y="565"/>
                    </a:lnTo>
                    <a:lnTo>
                      <a:pt x="1833" y="1551"/>
                    </a:lnTo>
                    <a:lnTo>
                      <a:pt x="1480" y="2679"/>
                    </a:lnTo>
                    <a:lnTo>
                      <a:pt x="1269" y="3172"/>
                    </a:lnTo>
                    <a:lnTo>
                      <a:pt x="1057" y="3525"/>
                    </a:lnTo>
                    <a:lnTo>
                      <a:pt x="987" y="2891"/>
                    </a:lnTo>
                    <a:lnTo>
                      <a:pt x="1057" y="1833"/>
                    </a:lnTo>
                    <a:lnTo>
                      <a:pt x="1128" y="1340"/>
                    </a:lnTo>
                    <a:lnTo>
                      <a:pt x="1269" y="847"/>
                    </a:lnTo>
                    <a:lnTo>
                      <a:pt x="1410" y="494"/>
                    </a:lnTo>
                    <a:lnTo>
                      <a:pt x="1551" y="424"/>
                    </a:lnTo>
                    <a:lnTo>
                      <a:pt x="1621" y="353"/>
                    </a:lnTo>
                    <a:lnTo>
                      <a:pt x="1621" y="353"/>
                    </a:lnTo>
                    <a:lnTo>
                      <a:pt x="1410" y="424"/>
                    </a:lnTo>
                    <a:lnTo>
                      <a:pt x="1198" y="565"/>
                    </a:lnTo>
                    <a:lnTo>
                      <a:pt x="987" y="847"/>
                    </a:lnTo>
                    <a:lnTo>
                      <a:pt x="776" y="1128"/>
                    </a:lnTo>
                    <a:lnTo>
                      <a:pt x="423" y="1763"/>
                    </a:lnTo>
                    <a:lnTo>
                      <a:pt x="141" y="2538"/>
                    </a:lnTo>
                    <a:lnTo>
                      <a:pt x="0" y="3313"/>
                    </a:lnTo>
                    <a:lnTo>
                      <a:pt x="0" y="4018"/>
                    </a:lnTo>
                    <a:lnTo>
                      <a:pt x="0" y="4371"/>
                    </a:lnTo>
                    <a:lnTo>
                      <a:pt x="71" y="4653"/>
                    </a:lnTo>
                    <a:lnTo>
                      <a:pt x="212" y="4864"/>
                    </a:lnTo>
                    <a:lnTo>
                      <a:pt x="353" y="5005"/>
                    </a:lnTo>
                    <a:lnTo>
                      <a:pt x="705" y="5146"/>
                    </a:lnTo>
                    <a:lnTo>
                      <a:pt x="987" y="5217"/>
                    </a:lnTo>
                    <a:lnTo>
                      <a:pt x="1269" y="5076"/>
                    </a:lnTo>
                    <a:lnTo>
                      <a:pt x="1551" y="4935"/>
                    </a:lnTo>
                    <a:lnTo>
                      <a:pt x="1833" y="4653"/>
                    </a:lnTo>
                    <a:lnTo>
                      <a:pt x="2044" y="4300"/>
                    </a:lnTo>
                    <a:lnTo>
                      <a:pt x="2326" y="3877"/>
                    </a:lnTo>
                    <a:lnTo>
                      <a:pt x="2467" y="3454"/>
                    </a:lnTo>
                    <a:lnTo>
                      <a:pt x="2608" y="2961"/>
                    </a:lnTo>
                    <a:lnTo>
                      <a:pt x="2749" y="2468"/>
                    </a:lnTo>
                    <a:lnTo>
                      <a:pt x="2749" y="1974"/>
                    </a:lnTo>
                    <a:lnTo>
                      <a:pt x="2749" y="1481"/>
                    </a:lnTo>
                    <a:lnTo>
                      <a:pt x="2679" y="1058"/>
                    </a:lnTo>
                    <a:lnTo>
                      <a:pt x="2538" y="635"/>
                    </a:lnTo>
                    <a:lnTo>
                      <a:pt x="2326" y="283"/>
                    </a:lnTo>
                    <a:lnTo>
                      <a:pt x="1974" y="1"/>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grpSp>
        <p:grpSp>
          <p:nvGrpSpPr>
            <p:cNvPr id="381" name="Shape 381"/>
            <p:cNvGrpSpPr/>
            <p:nvPr/>
          </p:nvGrpSpPr>
          <p:grpSpPr>
            <a:xfrm>
              <a:off x="959375" y="2320925"/>
              <a:ext cx="149800" cy="299575"/>
              <a:chOff x="3253150" y="2320925"/>
              <a:chExt cx="149800" cy="299575"/>
            </a:xfrm>
          </p:grpSpPr>
          <p:sp>
            <p:nvSpPr>
              <p:cNvPr id="382" name="Shape 382"/>
              <p:cNvSpPr/>
              <p:nvPr/>
            </p:nvSpPr>
            <p:spPr>
              <a:xfrm>
                <a:off x="3290150" y="2476000"/>
                <a:ext cx="112800" cy="144500"/>
              </a:xfrm>
              <a:custGeom>
                <a:avLst/>
                <a:gdLst/>
                <a:ahLst/>
                <a:cxnLst/>
                <a:rect l="0" t="0" r="0" b="0"/>
                <a:pathLst>
                  <a:path w="4512" h="5780" extrusionOk="0">
                    <a:moveTo>
                      <a:pt x="2397" y="1480"/>
                    </a:moveTo>
                    <a:lnTo>
                      <a:pt x="1622" y="2467"/>
                    </a:lnTo>
                    <a:lnTo>
                      <a:pt x="1199" y="3101"/>
                    </a:lnTo>
                    <a:lnTo>
                      <a:pt x="917" y="3665"/>
                    </a:lnTo>
                    <a:lnTo>
                      <a:pt x="1270" y="2749"/>
                    </a:lnTo>
                    <a:lnTo>
                      <a:pt x="1481" y="2397"/>
                    </a:lnTo>
                    <a:lnTo>
                      <a:pt x="1763" y="2044"/>
                    </a:lnTo>
                    <a:lnTo>
                      <a:pt x="2045" y="1762"/>
                    </a:lnTo>
                    <a:lnTo>
                      <a:pt x="2397" y="1480"/>
                    </a:lnTo>
                    <a:close/>
                    <a:moveTo>
                      <a:pt x="3455" y="1762"/>
                    </a:moveTo>
                    <a:lnTo>
                      <a:pt x="3384" y="2115"/>
                    </a:lnTo>
                    <a:lnTo>
                      <a:pt x="3173" y="2608"/>
                    </a:lnTo>
                    <a:lnTo>
                      <a:pt x="2820" y="3172"/>
                    </a:lnTo>
                    <a:lnTo>
                      <a:pt x="2468" y="3806"/>
                    </a:lnTo>
                    <a:lnTo>
                      <a:pt x="2045" y="4370"/>
                    </a:lnTo>
                    <a:lnTo>
                      <a:pt x="1833" y="4511"/>
                    </a:lnTo>
                    <a:lnTo>
                      <a:pt x="1622" y="4723"/>
                    </a:lnTo>
                    <a:lnTo>
                      <a:pt x="1411" y="4793"/>
                    </a:lnTo>
                    <a:lnTo>
                      <a:pt x="1199" y="4793"/>
                    </a:lnTo>
                    <a:lnTo>
                      <a:pt x="1058" y="4652"/>
                    </a:lnTo>
                    <a:lnTo>
                      <a:pt x="917" y="4511"/>
                    </a:lnTo>
                    <a:lnTo>
                      <a:pt x="1270" y="4229"/>
                    </a:lnTo>
                    <a:lnTo>
                      <a:pt x="1622" y="3877"/>
                    </a:lnTo>
                    <a:lnTo>
                      <a:pt x="1904" y="3524"/>
                    </a:lnTo>
                    <a:lnTo>
                      <a:pt x="2186" y="3101"/>
                    </a:lnTo>
                    <a:lnTo>
                      <a:pt x="3455" y="1762"/>
                    </a:lnTo>
                    <a:close/>
                    <a:moveTo>
                      <a:pt x="2609" y="0"/>
                    </a:moveTo>
                    <a:lnTo>
                      <a:pt x="2397" y="71"/>
                    </a:lnTo>
                    <a:lnTo>
                      <a:pt x="2186" y="212"/>
                    </a:lnTo>
                    <a:lnTo>
                      <a:pt x="2045" y="423"/>
                    </a:lnTo>
                    <a:lnTo>
                      <a:pt x="1833" y="705"/>
                    </a:lnTo>
                    <a:lnTo>
                      <a:pt x="1763" y="987"/>
                    </a:lnTo>
                    <a:lnTo>
                      <a:pt x="1763" y="1057"/>
                    </a:lnTo>
                    <a:lnTo>
                      <a:pt x="1833" y="1057"/>
                    </a:lnTo>
                    <a:lnTo>
                      <a:pt x="2045" y="1128"/>
                    </a:lnTo>
                    <a:lnTo>
                      <a:pt x="2256" y="1057"/>
                    </a:lnTo>
                    <a:lnTo>
                      <a:pt x="2820" y="916"/>
                    </a:lnTo>
                    <a:lnTo>
                      <a:pt x="3032" y="846"/>
                    </a:lnTo>
                    <a:lnTo>
                      <a:pt x="2609" y="1198"/>
                    </a:lnTo>
                    <a:lnTo>
                      <a:pt x="2115" y="1410"/>
                    </a:lnTo>
                    <a:lnTo>
                      <a:pt x="1199" y="1974"/>
                    </a:lnTo>
                    <a:lnTo>
                      <a:pt x="847" y="2256"/>
                    </a:lnTo>
                    <a:lnTo>
                      <a:pt x="494" y="2608"/>
                    </a:lnTo>
                    <a:lnTo>
                      <a:pt x="212" y="3101"/>
                    </a:lnTo>
                    <a:lnTo>
                      <a:pt x="1" y="3665"/>
                    </a:lnTo>
                    <a:lnTo>
                      <a:pt x="1" y="4229"/>
                    </a:lnTo>
                    <a:lnTo>
                      <a:pt x="71" y="4723"/>
                    </a:lnTo>
                    <a:lnTo>
                      <a:pt x="212" y="5145"/>
                    </a:lnTo>
                    <a:lnTo>
                      <a:pt x="494" y="5498"/>
                    </a:lnTo>
                    <a:lnTo>
                      <a:pt x="847" y="5709"/>
                    </a:lnTo>
                    <a:lnTo>
                      <a:pt x="1340" y="5780"/>
                    </a:lnTo>
                    <a:lnTo>
                      <a:pt x="1833" y="5709"/>
                    </a:lnTo>
                    <a:lnTo>
                      <a:pt x="2397" y="5427"/>
                    </a:lnTo>
                    <a:lnTo>
                      <a:pt x="2891" y="5005"/>
                    </a:lnTo>
                    <a:lnTo>
                      <a:pt x="3455" y="4441"/>
                    </a:lnTo>
                    <a:lnTo>
                      <a:pt x="3877" y="3736"/>
                    </a:lnTo>
                    <a:lnTo>
                      <a:pt x="4230" y="2960"/>
                    </a:lnTo>
                    <a:lnTo>
                      <a:pt x="4371" y="2608"/>
                    </a:lnTo>
                    <a:lnTo>
                      <a:pt x="4441" y="2185"/>
                    </a:lnTo>
                    <a:lnTo>
                      <a:pt x="4512" y="1833"/>
                    </a:lnTo>
                    <a:lnTo>
                      <a:pt x="4441" y="1480"/>
                    </a:lnTo>
                    <a:lnTo>
                      <a:pt x="4371" y="1128"/>
                    </a:lnTo>
                    <a:lnTo>
                      <a:pt x="4230" y="775"/>
                    </a:lnTo>
                    <a:lnTo>
                      <a:pt x="4018" y="494"/>
                    </a:lnTo>
                    <a:lnTo>
                      <a:pt x="3666" y="282"/>
                    </a:lnTo>
                    <a:lnTo>
                      <a:pt x="3384" y="141"/>
                    </a:lnTo>
                    <a:lnTo>
                      <a:pt x="3102" y="0"/>
                    </a:lnTo>
                    <a:close/>
                  </a:path>
                </a:pathLst>
              </a:custGeom>
              <a:solidFill>
                <a:srgbClr val="F7B228"/>
              </a:solidFill>
              <a:ln>
                <a:noFill/>
              </a:ln>
            </p:spPr>
            <p:txBody>
              <a:bodyPr wrap="square" lIns="91425" tIns="91425" rIns="91425" bIns="91425" anchor="ctr" anchorCtr="0">
                <a:noAutofit/>
              </a:bodyPr>
              <a:lstStyle/>
              <a:p>
                <a:pPr lvl="0">
                  <a:spcBef>
                    <a:spcPts val="0"/>
                  </a:spcBef>
                  <a:buNone/>
                </a:pPr>
                <a:endParaRPr/>
              </a:p>
            </p:txBody>
          </p:sp>
          <p:sp>
            <p:nvSpPr>
              <p:cNvPr id="383" name="Shape 383"/>
              <p:cNvSpPr/>
              <p:nvPr/>
            </p:nvSpPr>
            <p:spPr>
              <a:xfrm>
                <a:off x="3253150" y="2320925"/>
                <a:ext cx="100475" cy="130425"/>
              </a:xfrm>
              <a:custGeom>
                <a:avLst/>
                <a:gdLst/>
                <a:ahLst/>
                <a:cxnLst/>
                <a:rect l="0" t="0" r="0" b="0"/>
                <a:pathLst>
                  <a:path w="4019" h="5217" extrusionOk="0">
                    <a:moveTo>
                      <a:pt x="2045" y="1128"/>
                    </a:moveTo>
                    <a:lnTo>
                      <a:pt x="2186" y="1199"/>
                    </a:lnTo>
                    <a:lnTo>
                      <a:pt x="2397" y="1410"/>
                    </a:lnTo>
                    <a:lnTo>
                      <a:pt x="2609" y="1763"/>
                    </a:lnTo>
                    <a:lnTo>
                      <a:pt x="2750" y="2256"/>
                    </a:lnTo>
                    <a:lnTo>
                      <a:pt x="2820" y="2749"/>
                    </a:lnTo>
                    <a:lnTo>
                      <a:pt x="2750" y="3243"/>
                    </a:lnTo>
                    <a:lnTo>
                      <a:pt x="2679" y="3525"/>
                    </a:lnTo>
                    <a:lnTo>
                      <a:pt x="2609" y="3736"/>
                    </a:lnTo>
                    <a:lnTo>
                      <a:pt x="2256" y="3243"/>
                    </a:lnTo>
                    <a:lnTo>
                      <a:pt x="1904" y="2608"/>
                    </a:lnTo>
                    <a:lnTo>
                      <a:pt x="1763" y="2327"/>
                    </a:lnTo>
                    <a:lnTo>
                      <a:pt x="1622" y="1974"/>
                    </a:lnTo>
                    <a:lnTo>
                      <a:pt x="1622" y="1692"/>
                    </a:lnTo>
                    <a:lnTo>
                      <a:pt x="1692" y="1410"/>
                    </a:lnTo>
                    <a:lnTo>
                      <a:pt x="1833" y="1269"/>
                    </a:lnTo>
                    <a:lnTo>
                      <a:pt x="1904" y="1128"/>
                    </a:lnTo>
                    <a:close/>
                    <a:moveTo>
                      <a:pt x="846" y="1481"/>
                    </a:moveTo>
                    <a:lnTo>
                      <a:pt x="987" y="1692"/>
                    </a:lnTo>
                    <a:lnTo>
                      <a:pt x="1128" y="2045"/>
                    </a:lnTo>
                    <a:lnTo>
                      <a:pt x="1199" y="2679"/>
                    </a:lnTo>
                    <a:lnTo>
                      <a:pt x="1340" y="3454"/>
                    </a:lnTo>
                    <a:lnTo>
                      <a:pt x="1481" y="3807"/>
                    </a:lnTo>
                    <a:lnTo>
                      <a:pt x="1622" y="4089"/>
                    </a:lnTo>
                    <a:lnTo>
                      <a:pt x="776" y="3454"/>
                    </a:lnTo>
                    <a:lnTo>
                      <a:pt x="706" y="3243"/>
                    </a:lnTo>
                    <a:lnTo>
                      <a:pt x="635" y="2961"/>
                    </a:lnTo>
                    <a:lnTo>
                      <a:pt x="635" y="2467"/>
                    </a:lnTo>
                    <a:lnTo>
                      <a:pt x="706" y="1974"/>
                    </a:lnTo>
                    <a:lnTo>
                      <a:pt x="846" y="1481"/>
                    </a:lnTo>
                    <a:close/>
                    <a:moveTo>
                      <a:pt x="2397" y="1"/>
                    </a:moveTo>
                    <a:lnTo>
                      <a:pt x="1974" y="71"/>
                    </a:lnTo>
                    <a:lnTo>
                      <a:pt x="1481" y="141"/>
                    </a:lnTo>
                    <a:lnTo>
                      <a:pt x="1058" y="423"/>
                    </a:lnTo>
                    <a:lnTo>
                      <a:pt x="706" y="705"/>
                    </a:lnTo>
                    <a:lnTo>
                      <a:pt x="424" y="1128"/>
                    </a:lnTo>
                    <a:lnTo>
                      <a:pt x="212" y="1551"/>
                    </a:lnTo>
                    <a:lnTo>
                      <a:pt x="71" y="2045"/>
                    </a:lnTo>
                    <a:lnTo>
                      <a:pt x="1" y="2538"/>
                    </a:lnTo>
                    <a:lnTo>
                      <a:pt x="1" y="3102"/>
                    </a:lnTo>
                    <a:lnTo>
                      <a:pt x="71" y="3595"/>
                    </a:lnTo>
                    <a:lnTo>
                      <a:pt x="212" y="4018"/>
                    </a:lnTo>
                    <a:lnTo>
                      <a:pt x="424" y="4441"/>
                    </a:lnTo>
                    <a:lnTo>
                      <a:pt x="706" y="4793"/>
                    </a:lnTo>
                    <a:lnTo>
                      <a:pt x="1058" y="5005"/>
                    </a:lnTo>
                    <a:lnTo>
                      <a:pt x="1481" y="5146"/>
                    </a:lnTo>
                    <a:lnTo>
                      <a:pt x="1974" y="5216"/>
                    </a:lnTo>
                    <a:lnTo>
                      <a:pt x="2468" y="5075"/>
                    </a:lnTo>
                    <a:lnTo>
                      <a:pt x="2891" y="4934"/>
                    </a:lnTo>
                    <a:lnTo>
                      <a:pt x="3172" y="4652"/>
                    </a:lnTo>
                    <a:lnTo>
                      <a:pt x="3454" y="4300"/>
                    </a:lnTo>
                    <a:lnTo>
                      <a:pt x="3736" y="3948"/>
                    </a:lnTo>
                    <a:lnTo>
                      <a:pt x="3877" y="3525"/>
                    </a:lnTo>
                    <a:lnTo>
                      <a:pt x="4018" y="3102"/>
                    </a:lnTo>
                    <a:lnTo>
                      <a:pt x="4018" y="2608"/>
                    </a:lnTo>
                    <a:lnTo>
                      <a:pt x="4018" y="2186"/>
                    </a:lnTo>
                    <a:lnTo>
                      <a:pt x="4018" y="1692"/>
                    </a:lnTo>
                    <a:lnTo>
                      <a:pt x="3877" y="1269"/>
                    </a:lnTo>
                    <a:lnTo>
                      <a:pt x="3666" y="917"/>
                    </a:lnTo>
                    <a:lnTo>
                      <a:pt x="3454" y="564"/>
                    </a:lnTo>
                    <a:lnTo>
                      <a:pt x="3172" y="282"/>
                    </a:lnTo>
                    <a:lnTo>
                      <a:pt x="2820" y="141"/>
                    </a:lnTo>
                    <a:lnTo>
                      <a:pt x="2397" y="1"/>
                    </a:lnTo>
                    <a:close/>
                  </a:path>
                </a:pathLst>
              </a:custGeom>
              <a:solidFill>
                <a:srgbClr val="F7B228"/>
              </a:solidFill>
              <a:ln>
                <a:noFill/>
              </a:ln>
            </p:spPr>
            <p:txBody>
              <a:bodyPr wrap="square" lIns="91425" tIns="91425" rIns="91425" bIns="91425" anchor="ctr" anchorCtr="0">
                <a:noAutofit/>
              </a:bodyPr>
              <a:lstStyle/>
              <a:p>
                <a:pPr lvl="0">
                  <a:spcBef>
                    <a:spcPts val="0"/>
                  </a:spcBef>
                  <a:buNone/>
                </a:pPr>
                <a:endParaRPr/>
              </a:p>
            </p:txBody>
          </p:sp>
        </p:grpSp>
        <p:grpSp>
          <p:nvGrpSpPr>
            <p:cNvPr id="384" name="Shape 384"/>
            <p:cNvGrpSpPr/>
            <p:nvPr/>
          </p:nvGrpSpPr>
          <p:grpSpPr>
            <a:xfrm>
              <a:off x="1193750" y="3986125"/>
              <a:ext cx="766525" cy="1452000"/>
              <a:chOff x="3487525" y="3986125"/>
              <a:chExt cx="766525" cy="1452000"/>
            </a:xfrm>
          </p:grpSpPr>
          <p:sp>
            <p:nvSpPr>
              <p:cNvPr id="385" name="Shape 385"/>
              <p:cNvSpPr/>
              <p:nvPr/>
            </p:nvSpPr>
            <p:spPr>
              <a:xfrm>
                <a:off x="3506900" y="3986125"/>
                <a:ext cx="747150" cy="1452000"/>
              </a:xfrm>
              <a:custGeom>
                <a:avLst/>
                <a:gdLst/>
                <a:ahLst/>
                <a:cxnLst/>
                <a:rect l="0" t="0" r="0" b="0"/>
                <a:pathLst>
                  <a:path w="29886" h="58080" extrusionOk="0">
                    <a:moveTo>
                      <a:pt x="20441" y="33974"/>
                    </a:moveTo>
                    <a:lnTo>
                      <a:pt x="21568" y="34608"/>
                    </a:lnTo>
                    <a:lnTo>
                      <a:pt x="23189" y="35665"/>
                    </a:lnTo>
                    <a:lnTo>
                      <a:pt x="24035" y="36229"/>
                    </a:lnTo>
                    <a:lnTo>
                      <a:pt x="24670" y="36793"/>
                    </a:lnTo>
                    <a:lnTo>
                      <a:pt x="25092" y="37216"/>
                    </a:lnTo>
                    <a:lnTo>
                      <a:pt x="25233" y="37427"/>
                    </a:lnTo>
                    <a:lnTo>
                      <a:pt x="25233" y="37568"/>
                    </a:lnTo>
                    <a:lnTo>
                      <a:pt x="23048" y="35947"/>
                    </a:lnTo>
                    <a:lnTo>
                      <a:pt x="20441" y="33974"/>
                    </a:lnTo>
                    <a:close/>
                    <a:moveTo>
                      <a:pt x="917" y="0"/>
                    </a:moveTo>
                    <a:lnTo>
                      <a:pt x="776" y="141"/>
                    </a:lnTo>
                    <a:lnTo>
                      <a:pt x="635" y="282"/>
                    </a:lnTo>
                    <a:lnTo>
                      <a:pt x="564" y="564"/>
                    </a:lnTo>
                    <a:lnTo>
                      <a:pt x="353" y="1198"/>
                    </a:lnTo>
                    <a:lnTo>
                      <a:pt x="212" y="2044"/>
                    </a:lnTo>
                    <a:lnTo>
                      <a:pt x="0" y="3595"/>
                    </a:lnTo>
                    <a:lnTo>
                      <a:pt x="0" y="4511"/>
                    </a:lnTo>
                    <a:lnTo>
                      <a:pt x="71" y="5216"/>
                    </a:lnTo>
                    <a:lnTo>
                      <a:pt x="141" y="5921"/>
                    </a:lnTo>
                    <a:lnTo>
                      <a:pt x="494" y="7331"/>
                    </a:lnTo>
                    <a:lnTo>
                      <a:pt x="987" y="8740"/>
                    </a:lnTo>
                    <a:lnTo>
                      <a:pt x="1551" y="10009"/>
                    </a:lnTo>
                    <a:lnTo>
                      <a:pt x="2326" y="11419"/>
                    </a:lnTo>
                    <a:lnTo>
                      <a:pt x="3243" y="12758"/>
                    </a:lnTo>
                    <a:lnTo>
                      <a:pt x="4159" y="14097"/>
                    </a:lnTo>
                    <a:lnTo>
                      <a:pt x="5216" y="15366"/>
                    </a:lnTo>
                    <a:lnTo>
                      <a:pt x="5710" y="15930"/>
                    </a:lnTo>
                    <a:lnTo>
                      <a:pt x="6344" y="16635"/>
                    </a:lnTo>
                    <a:lnTo>
                      <a:pt x="7683" y="18115"/>
                    </a:lnTo>
                    <a:lnTo>
                      <a:pt x="8388" y="18890"/>
                    </a:lnTo>
                    <a:lnTo>
                      <a:pt x="8952" y="19665"/>
                    </a:lnTo>
                    <a:lnTo>
                      <a:pt x="9375" y="20370"/>
                    </a:lnTo>
                    <a:lnTo>
                      <a:pt x="9586" y="20723"/>
                    </a:lnTo>
                    <a:lnTo>
                      <a:pt x="9657" y="21146"/>
                    </a:lnTo>
                    <a:lnTo>
                      <a:pt x="9727" y="21568"/>
                    </a:lnTo>
                    <a:lnTo>
                      <a:pt x="9657" y="21991"/>
                    </a:lnTo>
                    <a:lnTo>
                      <a:pt x="9586" y="22485"/>
                    </a:lnTo>
                    <a:lnTo>
                      <a:pt x="9375" y="22978"/>
                    </a:lnTo>
                    <a:lnTo>
                      <a:pt x="9022" y="24035"/>
                    </a:lnTo>
                    <a:lnTo>
                      <a:pt x="8811" y="24599"/>
                    </a:lnTo>
                    <a:lnTo>
                      <a:pt x="8670" y="25163"/>
                    </a:lnTo>
                    <a:lnTo>
                      <a:pt x="8599" y="25798"/>
                    </a:lnTo>
                    <a:lnTo>
                      <a:pt x="8599" y="26432"/>
                    </a:lnTo>
                    <a:lnTo>
                      <a:pt x="8599" y="27912"/>
                    </a:lnTo>
                    <a:lnTo>
                      <a:pt x="8599" y="29251"/>
                    </a:lnTo>
                    <a:lnTo>
                      <a:pt x="8529" y="29886"/>
                    </a:lnTo>
                    <a:lnTo>
                      <a:pt x="8317" y="30449"/>
                    </a:lnTo>
                    <a:lnTo>
                      <a:pt x="8247" y="30590"/>
                    </a:lnTo>
                    <a:lnTo>
                      <a:pt x="8106" y="30802"/>
                    </a:lnTo>
                    <a:lnTo>
                      <a:pt x="7683" y="31084"/>
                    </a:lnTo>
                    <a:lnTo>
                      <a:pt x="6626" y="31859"/>
                    </a:lnTo>
                    <a:lnTo>
                      <a:pt x="6132" y="32212"/>
                    </a:lnTo>
                    <a:lnTo>
                      <a:pt x="5780" y="32634"/>
                    </a:lnTo>
                    <a:lnTo>
                      <a:pt x="5639" y="32846"/>
                    </a:lnTo>
                    <a:lnTo>
                      <a:pt x="5639" y="33128"/>
                    </a:lnTo>
                    <a:lnTo>
                      <a:pt x="5639" y="33339"/>
                    </a:lnTo>
                    <a:lnTo>
                      <a:pt x="5710" y="33621"/>
                    </a:lnTo>
                    <a:lnTo>
                      <a:pt x="5850" y="33762"/>
                    </a:lnTo>
                    <a:lnTo>
                      <a:pt x="6132" y="33762"/>
                    </a:lnTo>
                    <a:lnTo>
                      <a:pt x="6344" y="33692"/>
                    </a:lnTo>
                    <a:lnTo>
                      <a:pt x="6696" y="33480"/>
                    </a:lnTo>
                    <a:lnTo>
                      <a:pt x="7119" y="33057"/>
                    </a:lnTo>
                    <a:lnTo>
                      <a:pt x="7894" y="32141"/>
                    </a:lnTo>
                    <a:lnTo>
                      <a:pt x="8388" y="31507"/>
                    </a:lnTo>
                    <a:lnTo>
                      <a:pt x="8388" y="31859"/>
                    </a:lnTo>
                    <a:lnTo>
                      <a:pt x="8176" y="32353"/>
                    </a:lnTo>
                    <a:lnTo>
                      <a:pt x="7754" y="33480"/>
                    </a:lnTo>
                    <a:lnTo>
                      <a:pt x="7542" y="34115"/>
                    </a:lnTo>
                    <a:lnTo>
                      <a:pt x="7401" y="34608"/>
                    </a:lnTo>
                    <a:lnTo>
                      <a:pt x="7401" y="34820"/>
                    </a:lnTo>
                    <a:lnTo>
                      <a:pt x="7401" y="35031"/>
                    </a:lnTo>
                    <a:lnTo>
                      <a:pt x="7472" y="35172"/>
                    </a:lnTo>
                    <a:lnTo>
                      <a:pt x="7613" y="35242"/>
                    </a:lnTo>
                    <a:lnTo>
                      <a:pt x="7965" y="35242"/>
                    </a:lnTo>
                    <a:lnTo>
                      <a:pt x="8106" y="35172"/>
                    </a:lnTo>
                    <a:lnTo>
                      <a:pt x="8176" y="35031"/>
                    </a:lnTo>
                    <a:lnTo>
                      <a:pt x="8388" y="34749"/>
                    </a:lnTo>
                    <a:lnTo>
                      <a:pt x="8458" y="34326"/>
                    </a:lnTo>
                    <a:lnTo>
                      <a:pt x="8529" y="33410"/>
                    </a:lnTo>
                    <a:lnTo>
                      <a:pt x="8599" y="32705"/>
                    </a:lnTo>
                    <a:lnTo>
                      <a:pt x="8740" y="33410"/>
                    </a:lnTo>
                    <a:lnTo>
                      <a:pt x="8952" y="33903"/>
                    </a:lnTo>
                    <a:lnTo>
                      <a:pt x="9163" y="34256"/>
                    </a:lnTo>
                    <a:lnTo>
                      <a:pt x="9375" y="34397"/>
                    </a:lnTo>
                    <a:lnTo>
                      <a:pt x="9516" y="34397"/>
                    </a:lnTo>
                    <a:lnTo>
                      <a:pt x="9586" y="34326"/>
                    </a:lnTo>
                    <a:lnTo>
                      <a:pt x="9657" y="34256"/>
                    </a:lnTo>
                    <a:lnTo>
                      <a:pt x="9727" y="34044"/>
                    </a:lnTo>
                    <a:lnTo>
                      <a:pt x="9798" y="33551"/>
                    </a:lnTo>
                    <a:lnTo>
                      <a:pt x="9657" y="32775"/>
                    </a:lnTo>
                    <a:lnTo>
                      <a:pt x="10079" y="33410"/>
                    </a:lnTo>
                    <a:lnTo>
                      <a:pt x="10643" y="34256"/>
                    </a:lnTo>
                    <a:lnTo>
                      <a:pt x="10925" y="34608"/>
                    </a:lnTo>
                    <a:lnTo>
                      <a:pt x="11207" y="34890"/>
                    </a:lnTo>
                    <a:lnTo>
                      <a:pt x="11419" y="34960"/>
                    </a:lnTo>
                    <a:lnTo>
                      <a:pt x="11701" y="34960"/>
                    </a:lnTo>
                    <a:lnTo>
                      <a:pt x="11842" y="34890"/>
                    </a:lnTo>
                    <a:lnTo>
                      <a:pt x="11912" y="34749"/>
                    </a:lnTo>
                    <a:lnTo>
                      <a:pt x="11983" y="34538"/>
                    </a:lnTo>
                    <a:lnTo>
                      <a:pt x="11983" y="34397"/>
                    </a:lnTo>
                    <a:lnTo>
                      <a:pt x="11842" y="34185"/>
                    </a:lnTo>
                    <a:lnTo>
                      <a:pt x="11560" y="33762"/>
                    </a:lnTo>
                    <a:lnTo>
                      <a:pt x="11207" y="33269"/>
                    </a:lnTo>
                    <a:lnTo>
                      <a:pt x="10291" y="32494"/>
                    </a:lnTo>
                    <a:lnTo>
                      <a:pt x="9657" y="31930"/>
                    </a:lnTo>
                    <a:lnTo>
                      <a:pt x="10643" y="32494"/>
                    </a:lnTo>
                    <a:lnTo>
                      <a:pt x="11771" y="33198"/>
                    </a:lnTo>
                    <a:lnTo>
                      <a:pt x="12194" y="33339"/>
                    </a:lnTo>
                    <a:lnTo>
                      <a:pt x="12335" y="33339"/>
                    </a:lnTo>
                    <a:lnTo>
                      <a:pt x="12335" y="33269"/>
                    </a:lnTo>
                    <a:lnTo>
                      <a:pt x="12335" y="33128"/>
                    </a:lnTo>
                    <a:lnTo>
                      <a:pt x="12124" y="32916"/>
                    </a:lnTo>
                    <a:lnTo>
                      <a:pt x="11489" y="32141"/>
                    </a:lnTo>
                    <a:lnTo>
                      <a:pt x="11137" y="31789"/>
                    </a:lnTo>
                    <a:lnTo>
                      <a:pt x="10784" y="31577"/>
                    </a:lnTo>
                    <a:lnTo>
                      <a:pt x="10220" y="31295"/>
                    </a:lnTo>
                    <a:lnTo>
                      <a:pt x="10009" y="31154"/>
                    </a:lnTo>
                    <a:lnTo>
                      <a:pt x="9727" y="30943"/>
                    </a:lnTo>
                    <a:lnTo>
                      <a:pt x="9516" y="30590"/>
                    </a:lnTo>
                    <a:lnTo>
                      <a:pt x="9304" y="30027"/>
                    </a:lnTo>
                    <a:lnTo>
                      <a:pt x="9234" y="29604"/>
                    </a:lnTo>
                    <a:lnTo>
                      <a:pt x="9163" y="29181"/>
                    </a:lnTo>
                    <a:lnTo>
                      <a:pt x="9234" y="28123"/>
                    </a:lnTo>
                    <a:lnTo>
                      <a:pt x="9445" y="26291"/>
                    </a:lnTo>
                    <a:lnTo>
                      <a:pt x="10079" y="27348"/>
                    </a:lnTo>
                    <a:lnTo>
                      <a:pt x="10573" y="28123"/>
                    </a:lnTo>
                    <a:lnTo>
                      <a:pt x="11066" y="28899"/>
                    </a:lnTo>
                    <a:lnTo>
                      <a:pt x="11560" y="29392"/>
                    </a:lnTo>
                    <a:lnTo>
                      <a:pt x="11771" y="29533"/>
                    </a:lnTo>
                    <a:lnTo>
                      <a:pt x="11983" y="29604"/>
                    </a:lnTo>
                    <a:lnTo>
                      <a:pt x="12194" y="29533"/>
                    </a:lnTo>
                    <a:lnTo>
                      <a:pt x="12335" y="29322"/>
                    </a:lnTo>
                    <a:lnTo>
                      <a:pt x="12405" y="28969"/>
                    </a:lnTo>
                    <a:lnTo>
                      <a:pt x="12405" y="28476"/>
                    </a:lnTo>
                    <a:lnTo>
                      <a:pt x="12335" y="28194"/>
                    </a:lnTo>
                    <a:lnTo>
                      <a:pt x="12194" y="27842"/>
                    </a:lnTo>
                    <a:lnTo>
                      <a:pt x="11560" y="27066"/>
                    </a:lnTo>
                    <a:lnTo>
                      <a:pt x="10855" y="26361"/>
                    </a:lnTo>
                    <a:lnTo>
                      <a:pt x="10573" y="26009"/>
                    </a:lnTo>
                    <a:lnTo>
                      <a:pt x="10361" y="25798"/>
                    </a:lnTo>
                    <a:lnTo>
                      <a:pt x="9939" y="25586"/>
                    </a:lnTo>
                    <a:lnTo>
                      <a:pt x="9727" y="25516"/>
                    </a:lnTo>
                    <a:lnTo>
                      <a:pt x="9657" y="25375"/>
                    </a:lnTo>
                    <a:lnTo>
                      <a:pt x="9586" y="25234"/>
                    </a:lnTo>
                    <a:lnTo>
                      <a:pt x="9516" y="25022"/>
                    </a:lnTo>
                    <a:lnTo>
                      <a:pt x="9657" y="24670"/>
                    </a:lnTo>
                    <a:lnTo>
                      <a:pt x="9939" y="23260"/>
                    </a:lnTo>
                    <a:lnTo>
                      <a:pt x="10150" y="21850"/>
                    </a:lnTo>
                    <a:lnTo>
                      <a:pt x="11842" y="24388"/>
                    </a:lnTo>
                    <a:lnTo>
                      <a:pt x="12899" y="25938"/>
                    </a:lnTo>
                    <a:lnTo>
                      <a:pt x="13886" y="27630"/>
                    </a:lnTo>
                    <a:lnTo>
                      <a:pt x="14731" y="29322"/>
                    </a:lnTo>
                    <a:lnTo>
                      <a:pt x="15154" y="30168"/>
                    </a:lnTo>
                    <a:lnTo>
                      <a:pt x="15436" y="30943"/>
                    </a:lnTo>
                    <a:lnTo>
                      <a:pt x="15648" y="31718"/>
                    </a:lnTo>
                    <a:lnTo>
                      <a:pt x="15718" y="32353"/>
                    </a:lnTo>
                    <a:lnTo>
                      <a:pt x="15718" y="32987"/>
                    </a:lnTo>
                    <a:lnTo>
                      <a:pt x="15577" y="33551"/>
                    </a:lnTo>
                    <a:lnTo>
                      <a:pt x="15507" y="33762"/>
                    </a:lnTo>
                    <a:lnTo>
                      <a:pt x="15225" y="33974"/>
                    </a:lnTo>
                    <a:lnTo>
                      <a:pt x="14520" y="34679"/>
                    </a:lnTo>
                    <a:lnTo>
                      <a:pt x="12405" y="36229"/>
                    </a:lnTo>
                    <a:lnTo>
                      <a:pt x="11348" y="37075"/>
                    </a:lnTo>
                    <a:lnTo>
                      <a:pt x="10502" y="37780"/>
                    </a:lnTo>
                    <a:lnTo>
                      <a:pt x="10220" y="38132"/>
                    </a:lnTo>
                    <a:lnTo>
                      <a:pt x="9939" y="38414"/>
                    </a:lnTo>
                    <a:lnTo>
                      <a:pt x="9868" y="38626"/>
                    </a:lnTo>
                    <a:lnTo>
                      <a:pt x="9868" y="38767"/>
                    </a:lnTo>
                    <a:lnTo>
                      <a:pt x="9939" y="38837"/>
                    </a:lnTo>
                    <a:lnTo>
                      <a:pt x="10079" y="38908"/>
                    </a:lnTo>
                    <a:lnTo>
                      <a:pt x="10432" y="38837"/>
                    </a:lnTo>
                    <a:lnTo>
                      <a:pt x="10855" y="38696"/>
                    </a:lnTo>
                    <a:lnTo>
                      <a:pt x="11278" y="38485"/>
                    </a:lnTo>
                    <a:lnTo>
                      <a:pt x="12687" y="37709"/>
                    </a:lnTo>
                    <a:lnTo>
                      <a:pt x="12687" y="37709"/>
                    </a:lnTo>
                    <a:lnTo>
                      <a:pt x="12264" y="38767"/>
                    </a:lnTo>
                    <a:lnTo>
                      <a:pt x="11912" y="39542"/>
                    </a:lnTo>
                    <a:lnTo>
                      <a:pt x="11560" y="40247"/>
                    </a:lnTo>
                    <a:lnTo>
                      <a:pt x="10996" y="41163"/>
                    </a:lnTo>
                    <a:lnTo>
                      <a:pt x="10643" y="41586"/>
                    </a:lnTo>
                    <a:lnTo>
                      <a:pt x="10291" y="41938"/>
                    </a:lnTo>
                    <a:lnTo>
                      <a:pt x="10150" y="42150"/>
                    </a:lnTo>
                    <a:lnTo>
                      <a:pt x="10009" y="42361"/>
                    </a:lnTo>
                    <a:lnTo>
                      <a:pt x="10009" y="42573"/>
                    </a:lnTo>
                    <a:lnTo>
                      <a:pt x="10150" y="42855"/>
                    </a:lnTo>
                    <a:lnTo>
                      <a:pt x="10291" y="43066"/>
                    </a:lnTo>
                    <a:lnTo>
                      <a:pt x="10502" y="43137"/>
                    </a:lnTo>
                    <a:lnTo>
                      <a:pt x="10643" y="43207"/>
                    </a:lnTo>
                    <a:lnTo>
                      <a:pt x="10784" y="43137"/>
                    </a:lnTo>
                    <a:lnTo>
                      <a:pt x="11066" y="42925"/>
                    </a:lnTo>
                    <a:lnTo>
                      <a:pt x="11348" y="42502"/>
                    </a:lnTo>
                    <a:lnTo>
                      <a:pt x="11912" y="41656"/>
                    </a:lnTo>
                    <a:lnTo>
                      <a:pt x="12124" y="41445"/>
                    </a:lnTo>
                    <a:lnTo>
                      <a:pt x="12194" y="41375"/>
                    </a:lnTo>
                    <a:lnTo>
                      <a:pt x="12264" y="41375"/>
                    </a:lnTo>
                    <a:lnTo>
                      <a:pt x="12124" y="41656"/>
                    </a:lnTo>
                    <a:lnTo>
                      <a:pt x="12053" y="42079"/>
                    </a:lnTo>
                    <a:lnTo>
                      <a:pt x="12053" y="42432"/>
                    </a:lnTo>
                    <a:lnTo>
                      <a:pt x="12124" y="42855"/>
                    </a:lnTo>
                    <a:lnTo>
                      <a:pt x="12194" y="43137"/>
                    </a:lnTo>
                    <a:lnTo>
                      <a:pt x="12335" y="43348"/>
                    </a:lnTo>
                    <a:lnTo>
                      <a:pt x="12476" y="43419"/>
                    </a:lnTo>
                    <a:lnTo>
                      <a:pt x="12546" y="43348"/>
                    </a:lnTo>
                    <a:lnTo>
                      <a:pt x="12617" y="43137"/>
                    </a:lnTo>
                    <a:lnTo>
                      <a:pt x="12617" y="42855"/>
                    </a:lnTo>
                    <a:lnTo>
                      <a:pt x="12617" y="42220"/>
                    </a:lnTo>
                    <a:lnTo>
                      <a:pt x="12617" y="41656"/>
                    </a:lnTo>
                    <a:lnTo>
                      <a:pt x="12687" y="41445"/>
                    </a:lnTo>
                    <a:lnTo>
                      <a:pt x="12758" y="41375"/>
                    </a:lnTo>
                    <a:lnTo>
                      <a:pt x="12969" y="41938"/>
                    </a:lnTo>
                    <a:lnTo>
                      <a:pt x="13322" y="42573"/>
                    </a:lnTo>
                    <a:lnTo>
                      <a:pt x="13463" y="42855"/>
                    </a:lnTo>
                    <a:lnTo>
                      <a:pt x="13745" y="43066"/>
                    </a:lnTo>
                    <a:lnTo>
                      <a:pt x="14027" y="43137"/>
                    </a:lnTo>
                    <a:lnTo>
                      <a:pt x="14379" y="43066"/>
                    </a:lnTo>
                    <a:lnTo>
                      <a:pt x="14661" y="42855"/>
                    </a:lnTo>
                    <a:lnTo>
                      <a:pt x="14802" y="42714"/>
                    </a:lnTo>
                    <a:lnTo>
                      <a:pt x="14802" y="42502"/>
                    </a:lnTo>
                    <a:lnTo>
                      <a:pt x="14731" y="42361"/>
                    </a:lnTo>
                    <a:lnTo>
                      <a:pt x="14308" y="41938"/>
                    </a:lnTo>
                    <a:lnTo>
                      <a:pt x="14168" y="41797"/>
                    </a:lnTo>
                    <a:lnTo>
                      <a:pt x="14097" y="41656"/>
                    </a:lnTo>
                    <a:lnTo>
                      <a:pt x="13674" y="40529"/>
                    </a:lnTo>
                    <a:lnTo>
                      <a:pt x="13392" y="39824"/>
                    </a:lnTo>
                    <a:lnTo>
                      <a:pt x="13251" y="39119"/>
                    </a:lnTo>
                    <a:lnTo>
                      <a:pt x="13181" y="38837"/>
                    </a:lnTo>
                    <a:lnTo>
                      <a:pt x="13181" y="38485"/>
                    </a:lnTo>
                    <a:lnTo>
                      <a:pt x="13251" y="38203"/>
                    </a:lnTo>
                    <a:lnTo>
                      <a:pt x="13322" y="37921"/>
                    </a:lnTo>
                    <a:lnTo>
                      <a:pt x="13533" y="37639"/>
                    </a:lnTo>
                    <a:lnTo>
                      <a:pt x="13745" y="37427"/>
                    </a:lnTo>
                    <a:lnTo>
                      <a:pt x="14097" y="37216"/>
                    </a:lnTo>
                    <a:lnTo>
                      <a:pt x="14520" y="37075"/>
                    </a:lnTo>
                    <a:lnTo>
                      <a:pt x="14872" y="38273"/>
                    </a:lnTo>
                    <a:lnTo>
                      <a:pt x="15154" y="39049"/>
                    </a:lnTo>
                    <a:lnTo>
                      <a:pt x="15436" y="39824"/>
                    </a:lnTo>
                    <a:lnTo>
                      <a:pt x="15789" y="40458"/>
                    </a:lnTo>
                    <a:lnTo>
                      <a:pt x="16000" y="40599"/>
                    </a:lnTo>
                    <a:lnTo>
                      <a:pt x="16141" y="40670"/>
                    </a:lnTo>
                    <a:lnTo>
                      <a:pt x="16353" y="40599"/>
                    </a:lnTo>
                    <a:lnTo>
                      <a:pt x="16493" y="40458"/>
                    </a:lnTo>
                    <a:lnTo>
                      <a:pt x="16705" y="40106"/>
                    </a:lnTo>
                    <a:lnTo>
                      <a:pt x="16846" y="39612"/>
                    </a:lnTo>
                    <a:lnTo>
                      <a:pt x="16846" y="39260"/>
                    </a:lnTo>
                    <a:lnTo>
                      <a:pt x="16705" y="38908"/>
                    </a:lnTo>
                    <a:lnTo>
                      <a:pt x="16493" y="38414"/>
                    </a:lnTo>
                    <a:lnTo>
                      <a:pt x="16282" y="37991"/>
                    </a:lnTo>
                    <a:lnTo>
                      <a:pt x="15718" y="37075"/>
                    </a:lnTo>
                    <a:lnTo>
                      <a:pt x="15507" y="36723"/>
                    </a:lnTo>
                    <a:lnTo>
                      <a:pt x="15366" y="36370"/>
                    </a:lnTo>
                    <a:lnTo>
                      <a:pt x="15154" y="35454"/>
                    </a:lnTo>
                    <a:lnTo>
                      <a:pt x="15154" y="35172"/>
                    </a:lnTo>
                    <a:lnTo>
                      <a:pt x="15154" y="34890"/>
                    </a:lnTo>
                    <a:lnTo>
                      <a:pt x="15295" y="34608"/>
                    </a:lnTo>
                    <a:lnTo>
                      <a:pt x="15436" y="34256"/>
                    </a:lnTo>
                    <a:lnTo>
                      <a:pt x="16071" y="33269"/>
                    </a:lnTo>
                    <a:lnTo>
                      <a:pt x="16775" y="35031"/>
                    </a:lnTo>
                    <a:lnTo>
                      <a:pt x="17410" y="36793"/>
                    </a:lnTo>
                    <a:lnTo>
                      <a:pt x="17903" y="38626"/>
                    </a:lnTo>
                    <a:lnTo>
                      <a:pt x="18115" y="39542"/>
                    </a:lnTo>
                    <a:lnTo>
                      <a:pt x="18256" y="40458"/>
                    </a:lnTo>
                    <a:lnTo>
                      <a:pt x="18326" y="41445"/>
                    </a:lnTo>
                    <a:lnTo>
                      <a:pt x="18326" y="41656"/>
                    </a:lnTo>
                    <a:lnTo>
                      <a:pt x="18326" y="41868"/>
                    </a:lnTo>
                    <a:lnTo>
                      <a:pt x="18185" y="41938"/>
                    </a:lnTo>
                    <a:lnTo>
                      <a:pt x="18044" y="42079"/>
                    </a:lnTo>
                    <a:lnTo>
                      <a:pt x="17551" y="42643"/>
                    </a:lnTo>
                    <a:lnTo>
                      <a:pt x="17198" y="42996"/>
                    </a:lnTo>
                    <a:lnTo>
                      <a:pt x="16634" y="43419"/>
                    </a:lnTo>
                    <a:lnTo>
                      <a:pt x="16071" y="43842"/>
                    </a:lnTo>
                    <a:lnTo>
                      <a:pt x="15648" y="44123"/>
                    </a:lnTo>
                    <a:lnTo>
                      <a:pt x="15225" y="44194"/>
                    </a:lnTo>
                    <a:lnTo>
                      <a:pt x="14661" y="44335"/>
                    </a:lnTo>
                    <a:lnTo>
                      <a:pt x="13322" y="44687"/>
                    </a:lnTo>
                    <a:lnTo>
                      <a:pt x="12687" y="44899"/>
                    </a:lnTo>
                    <a:lnTo>
                      <a:pt x="12124" y="45181"/>
                    </a:lnTo>
                    <a:lnTo>
                      <a:pt x="11912" y="45392"/>
                    </a:lnTo>
                    <a:lnTo>
                      <a:pt x="11771" y="45604"/>
                    </a:lnTo>
                    <a:lnTo>
                      <a:pt x="11630" y="45815"/>
                    </a:lnTo>
                    <a:lnTo>
                      <a:pt x="11630" y="46097"/>
                    </a:lnTo>
                    <a:lnTo>
                      <a:pt x="11630" y="46238"/>
                    </a:lnTo>
                    <a:lnTo>
                      <a:pt x="11701" y="46308"/>
                    </a:lnTo>
                    <a:lnTo>
                      <a:pt x="12053" y="46308"/>
                    </a:lnTo>
                    <a:lnTo>
                      <a:pt x="12476" y="46238"/>
                    </a:lnTo>
                    <a:lnTo>
                      <a:pt x="12969" y="46097"/>
                    </a:lnTo>
                    <a:lnTo>
                      <a:pt x="14027" y="45745"/>
                    </a:lnTo>
                    <a:lnTo>
                      <a:pt x="14661" y="45533"/>
                    </a:lnTo>
                    <a:lnTo>
                      <a:pt x="14379" y="46097"/>
                    </a:lnTo>
                    <a:lnTo>
                      <a:pt x="14027" y="46802"/>
                    </a:lnTo>
                    <a:lnTo>
                      <a:pt x="13674" y="47436"/>
                    </a:lnTo>
                    <a:lnTo>
                      <a:pt x="13463" y="47718"/>
                    </a:lnTo>
                    <a:lnTo>
                      <a:pt x="13251" y="47930"/>
                    </a:lnTo>
                    <a:lnTo>
                      <a:pt x="13040" y="48141"/>
                    </a:lnTo>
                    <a:lnTo>
                      <a:pt x="12758" y="48212"/>
                    </a:lnTo>
                    <a:lnTo>
                      <a:pt x="12194" y="48353"/>
                    </a:lnTo>
                    <a:lnTo>
                      <a:pt x="11912" y="48493"/>
                    </a:lnTo>
                    <a:lnTo>
                      <a:pt x="11701" y="48634"/>
                    </a:lnTo>
                    <a:lnTo>
                      <a:pt x="11489" y="48846"/>
                    </a:lnTo>
                    <a:lnTo>
                      <a:pt x="11348" y="49128"/>
                    </a:lnTo>
                    <a:lnTo>
                      <a:pt x="11278" y="49692"/>
                    </a:lnTo>
                    <a:lnTo>
                      <a:pt x="11278" y="49903"/>
                    </a:lnTo>
                    <a:lnTo>
                      <a:pt x="11348" y="49974"/>
                    </a:lnTo>
                    <a:lnTo>
                      <a:pt x="11419" y="50044"/>
                    </a:lnTo>
                    <a:lnTo>
                      <a:pt x="11560" y="50044"/>
                    </a:lnTo>
                    <a:lnTo>
                      <a:pt x="11842" y="49974"/>
                    </a:lnTo>
                    <a:lnTo>
                      <a:pt x="12124" y="49762"/>
                    </a:lnTo>
                    <a:lnTo>
                      <a:pt x="12476" y="49480"/>
                    </a:lnTo>
                    <a:lnTo>
                      <a:pt x="12969" y="48916"/>
                    </a:lnTo>
                    <a:lnTo>
                      <a:pt x="12969" y="49551"/>
                    </a:lnTo>
                    <a:lnTo>
                      <a:pt x="13040" y="49903"/>
                    </a:lnTo>
                    <a:lnTo>
                      <a:pt x="13181" y="50185"/>
                    </a:lnTo>
                    <a:lnTo>
                      <a:pt x="13322" y="50467"/>
                    </a:lnTo>
                    <a:lnTo>
                      <a:pt x="13533" y="50608"/>
                    </a:lnTo>
                    <a:lnTo>
                      <a:pt x="13815" y="50608"/>
                    </a:lnTo>
                    <a:lnTo>
                      <a:pt x="14097" y="50397"/>
                    </a:lnTo>
                    <a:lnTo>
                      <a:pt x="14238" y="50256"/>
                    </a:lnTo>
                    <a:lnTo>
                      <a:pt x="14308" y="50044"/>
                    </a:lnTo>
                    <a:lnTo>
                      <a:pt x="14308" y="49480"/>
                    </a:lnTo>
                    <a:lnTo>
                      <a:pt x="14238" y="48916"/>
                    </a:lnTo>
                    <a:lnTo>
                      <a:pt x="14238" y="48634"/>
                    </a:lnTo>
                    <a:lnTo>
                      <a:pt x="14308" y="48423"/>
                    </a:lnTo>
                    <a:lnTo>
                      <a:pt x="14520" y="48987"/>
                    </a:lnTo>
                    <a:lnTo>
                      <a:pt x="14872" y="49833"/>
                    </a:lnTo>
                    <a:lnTo>
                      <a:pt x="15084" y="50256"/>
                    </a:lnTo>
                    <a:lnTo>
                      <a:pt x="15366" y="50608"/>
                    </a:lnTo>
                    <a:lnTo>
                      <a:pt x="15648" y="50890"/>
                    </a:lnTo>
                    <a:lnTo>
                      <a:pt x="15930" y="50890"/>
                    </a:lnTo>
                    <a:lnTo>
                      <a:pt x="16141" y="50819"/>
                    </a:lnTo>
                    <a:lnTo>
                      <a:pt x="16282" y="50749"/>
                    </a:lnTo>
                    <a:lnTo>
                      <a:pt x="16423" y="50608"/>
                    </a:lnTo>
                    <a:lnTo>
                      <a:pt x="16423" y="50467"/>
                    </a:lnTo>
                    <a:lnTo>
                      <a:pt x="16423" y="50115"/>
                    </a:lnTo>
                    <a:lnTo>
                      <a:pt x="16212" y="49762"/>
                    </a:lnTo>
                    <a:lnTo>
                      <a:pt x="15718" y="49128"/>
                    </a:lnTo>
                    <a:lnTo>
                      <a:pt x="15436" y="48705"/>
                    </a:lnTo>
                    <a:lnTo>
                      <a:pt x="15084" y="47789"/>
                    </a:lnTo>
                    <a:lnTo>
                      <a:pt x="15013" y="47436"/>
                    </a:lnTo>
                    <a:lnTo>
                      <a:pt x="14943" y="47084"/>
                    </a:lnTo>
                    <a:lnTo>
                      <a:pt x="14943" y="46731"/>
                    </a:lnTo>
                    <a:lnTo>
                      <a:pt x="15084" y="46379"/>
                    </a:lnTo>
                    <a:lnTo>
                      <a:pt x="15295" y="45956"/>
                    </a:lnTo>
                    <a:lnTo>
                      <a:pt x="15648" y="45392"/>
                    </a:lnTo>
                    <a:lnTo>
                      <a:pt x="16071" y="44758"/>
                    </a:lnTo>
                    <a:lnTo>
                      <a:pt x="16634" y="44123"/>
                    </a:lnTo>
                    <a:lnTo>
                      <a:pt x="16634" y="44123"/>
                    </a:lnTo>
                    <a:lnTo>
                      <a:pt x="16282" y="45745"/>
                    </a:lnTo>
                    <a:lnTo>
                      <a:pt x="16212" y="46520"/>
                    </a:lnTo>
                    <a:lnTo>
                      <a:pt x="16141" y="47366"/>
                    </a:lnTo>
                    <a:lnTo>
                      <a:pt x="16212" y="46943"/>
                    </a:lnTo>
                    <a:lnTo>
                      <a:pt x="16423" y="46379"/>
                    </a:lnTo>
                    <a:lnTo>
                      <a:pt x="17128" y="44899"/>
                    </a:lnTo>
                    <a:lnTo>
                      <a:pt x="17551" y="44123"/>
                    </a:lnTo>
                    <a:lnTo>
                      <a:pt x="17974" y="43419"/>
                    </a:lnTo>
                    <a:lnTo>
                      <a:pt x="18326" y="42925"/>
                    </a:lnTo>
                    <a:lnTo>
                      <a:pt x="18678" y="42643"/>
                    </a:lnTo>
                    <a:lnTo>
                      <a:pt x="18960" y="44123"/>
                    </a:lnTo>
                    <a:lnTo>
                      <a:pt x="19172" y="45745"/>
                    </a:lnTo>
                    <a:lnTo>
                      <a:pt x="19313" y="46520"/>
                    </a:lnTo>
                    <a:lnTo>
                      <a:pt x="19313" y="47295"/>
                    </a:lnTo>
                    <a:lnTo>
                      <a:pt x="19242" y="48000"/>
                    </a:lnTo>
                    <a:lnTo>
                      <a:pt x="19031" y="48634"/>
                    </a:lnTo>
                    <a:lnTo>
                      <a:pt x="18256" y="50185"/>
                    </a:lnTo>
                    <a:lnTo>
                      <a:pt x="17762" y="51101"/>
                    </a:lnTo>
                    <a:lnTo>
                      <a:pt x="17621" y="51383"/>
                    </a:lnTo>
                    <a:lnTo>
                      <a:pt x="17621" y="51454"/>
                    </a:lnTo>
                    <a:lnTo>
                      <a:pt x="18044" y="51031"/>
                    </a:lnTo>
                    <a:lnTo>
                      <a:pt x="18538" y="50538"/>
                    </a:lnTo>
                    <a:lnTo>
                      <a:pt x="18960" y="50115"/>
                    </a:lnTo>
                    <a:lnTo>
                      <a:pt x="19383" y="49621"/>
                    </a:lnTo>
                    <a:lnTo>
                      <a:pt x="19383" y="50890"/>
                    </a:lnTo>
                    <a:lnTo>
                      <a:pt x="19313" y="51313"/>
                    </a:lnTo>
                    <a:lnTo>
                      <a:pt x="19172" y="51524"/>
                    </a:lnTo>
                    <a:lnTo>
                      <a:pt x="19031" y="51736"/>
                    </a:lnTo>
                    <a:lnTo>
                      <a:pt x="18749" y="52018"/>
                    </a:lnTo>
                    <a:lnTo>
                      <a:pt x="18397" y="52300"/>
                    </a:lnTo>
                    <a:lnTo>
                      <a:pt x="17974" y="52793"/>
                    </a:lnTo>
                    <a:lnTo>
                      <a:pt x="17480" y="53286"/>
                    </a:lnTo>
                    <a:lnTo>
                      <a:pt x="16846" y="53780"/>
                    </a:lnTo>
                    <a:lnTo>
                      <a:pt x="16564" y="54062"/>
                    </a:lnTo>
                    <a:lnTo>
                      <a:pt x="16423" y="54344"/>
                    </a:lnTo>
                    <a:lnTo>
                      <a:pt x="16282" y="54696"/>
                    </a:lnTo>
                    <a:lnTo>
                      <a:pt x="16282" y="55119"/>
                    </a:lnTo>
                    <a:lnTo>
                      <a:pt x="16705" y="54837"/>
                    </a:lnTo>
                    <a:lnTo>
                      <a:pt x="17692" y="54273"/>
                    </a:lnTo>
                    <a:lnTo>
                      <a:pt x="19172" y="53498"/>
                    </a:lnTo>
                    <a:lnTo>
                      <a:pt x="18678" y="54203"/>
                    </a:lnTo>
                    <a:lnTo>
                      <a:pt x="18044" y="55260"/>
                    </a:lnTo>
                    <a:lnTo>
                      <a:pt x="17762" y="55824"/>
                    </a:lnTo>
                    <a:lnTo>
                      <a:pt x="17692" y="56317"/>
                    </a:lnTo>
                    <a:lnTo>
                      <a:pt x="17621" y="56529"/>
                    </a:lnTo>
                    <a:lnTo>
                      <a:pt x="17692" y="56670"/>
                    </a:lnTo>
                    <a:lnTo>
                      <a:pt x="17762" y="56881"/>
                    </a:lnTo>
                    <a:lnTo>
                      <a:pt x="17903" y="56952"/>
                    </a:lnTo>
                    <a:lnTo>
                      <a:pt x="18044" y="57022"/>
                    </a:lnTo>
                    <a:lnTo>
                      <a:pt x="18185" y="56952"/>
                    </a:lnTo>
                    <a:lnTo>
                      <a:pt x="18397" y="56670"/>
                    </a:lnTo>
                    <a:lnTo>
                      <a:pt x="18608" y="56247"/>
                    </a:lnTo>
                    <a:lnTo>
                      <a:pt x="18819" y="55683"/>
                    </a:lnTo>
                    <a:lnTo>
                      <a:pt x="19172" y="54485"/>
                    </a:lnTo>
                    <a:lnTo>
                      <a:pt x="19313" y="53991"/>
                    </a:lnTo>
                    <a:lnTo>
                      <a:pt x="19454" y="53709"/>
                    </a:lnTo>
                    <a:lnTo>
                      <a:pt x="19383" y="54696"/>
                    </a:lnTo>
                    <a:lnTo>
                      <a:pt x="19313" y="55965"/>
                    </a:lnTo>
                    <a:lnTo>
                      <a:pt x="19383" y="56529"/>
                    </a:lnTo>
                    <a:lnTo>
                      <a:pt x="19524" y="57022"/>
                    </a:lnTo>
                    <a:lnTo>
                      <a:pt x="19665" y="57234"/>
                    </a:lnTo>
                    <a:lnTo>
                      <a:pt x="19806" y="57375"/>
                    </a:lnTo>
                    <a:lnTo>
                      <a:pt x="20018" y="57445"/>
                    </a:lnTo>
                    <a:lnTo>
                      <a:pt x="20229" y="57515"/>
                    </a:lnTo>
                    <a:lnTo>
                      <a:pt x="20441" y="57515"/>
                    </a:lnTo>
                    <a:lnTo>
                      <a:pt x="20582" y="57445"/>
                    </a:lnTo>
                    <a:lnTo>
                      <a:pt x="20723" y="57304"/>
                    </a:lnTo>
                    <a:lnTo>
                      <a:pt x="20793" y="57093"/>
                    </a:lnTo>
                    <a:lnTo>
                      <a:pt x="20863" y="56670"/>
                    </a:lnTo>
                    <a:lnTo>
                      <a:pt x="20793" y="56106"/>
                    </a:lnTo>
                    <a:lnTo>
                      <a:pt x="20652" y="55542"/>
                    </a:lnTo>
                    <a:lnTo>
                      <a:pt x="20793" y="55965"/>
                    </a:lnTo>
                    <a:lnTo>
                      <a:pt x="21075" y="56670"/>
                    </a:lnTo>
                    <a:lnTo>
                      <a:pt x="21427" y="57304"/>
                    </a:lnTo>
                    <a:lnTo>
                      <a:pt x="21780" y="57797"/>
                    </a:lnTo>
                    <a:lnTo>
                      <a:pt x="21921" y="57938"/>
                    </a:lnTo>
                    <a:lnTo>
                      <a:pt x="22132" y="58009"/>
                    </a:lnTo>
                    <a:lnTo>
                      <a:pt x="22344" y="58079"/>
                    </a:lnTo>
                    <a:lnTo>
                      <a:pt x="22626" y="58009"/>
                    </a:lnTo>
                    <a:lnTo>
                      <a:pt x="22767" y="57868"/>
                    </a:lnTo>
                    <a:lnTo>
                      <a:pt x="22907" y="57727"/>
                    </a:lnTo>
                    <a:lnTo>
                      <a:pt x="22978" y="57515"/>
                    </a:lnTo>
                    <a:lnTo>
                      <a:pt x="22978" y="57304"/>
                    </a:lnTo>
                    <a:lnTo>
                      <a:pt x="22907" y="56811"/>
                    </a:lnTo>
                    <a:lnTo>
                      <a:pt x="22696" y="56247"/>
                    </a:lnTo>
                    <a:lnTo>
                      <a:pt x="22414" y="55683"/>
                    </a:lnTo>
                    <a:lnTo>
                      <a:pt x="22062" y="55189"/>
                    </a:lnTo>
                    <a:lnTo>
                      <a:pt x="21568" y="54344"/>
                    </a:lnTo>
                    <a:lnTo>
                      <a:pt x="22626" y="54837"/>
                    </a:lnTo>
                    <a:lnTo>
                      <a:pt x="23330" y="55049"/>
                    </a:lnTo>
                    <a:lnTo>
                      <a:pt x="23894" y="55049"/>
                    </a:lnTo>
                    <a:lnTo>
                      <a:pt x="23894" y="54908"/>
                    </a:lnTo>
                    <a:lnTo>
                      <a:pt x="23894" y="54767"/>
                    </a:lnTo>
                    <a:lnTo>
                      <a:pt x="23824" y="54626"/>
                    </a:lnTo>
                    <a:lnTo>
                      <a:pt x="23471" y="54132"/>
                    </a:lnTo>
                    <a:lnTo>
                      <a:pt x="22907" y="53568"/>
                    </a:lnTo>
                    <a:lnTo>
                      <a:pt x="22132" y="52864"/>
                    </a:lnTo>
                    <a:lnTo>
                      <a:pt x="21639" y="52370"/>
                    </a:lnTo>
                    <a:lnTo>
                      <a:pt x="21286" y="51947"/>
                    </a:lnTo>
                    <a:lnTo>
                      <a:pt x="21075" y="51454"/>
                    </a:lnTo>
                    <a:lnTo>
                      <a:pt x="20934" y="51031"/>
                    </a:lnTo>
                    <a:lnTo>
                      <a:pt x="20934" y="50538"/>
                    </a:lnTo>
                    <a:lnTo>
                      <a:pt x="20863" y="49974"/>
                    </a:lnTo>
                    <a:lnTo>
                      <a:pt x="20863" y="48564"/>
                    </a:lnTo>
                    <a:lnTo>
                      <a:pt x="20793" y="47013"/>
                    </a:lnTo>
                    <a:lnTo>
                      <a:pt x="20652" y="45463"/>
                    </a:lnTo>
                    <a:lnTo>
                      <a:pt x="20441" y="43912"/>
                    </a:lnTo>
                    <a:lnTo>
                      <a:pt x="20159" y="42361"/>
                    </a:lnTo>
                    <a:lnTo>
                      <a:pt x="20159" y="42361"/>
                    </a:lnTo>
                    <a:lnTo>
                      <a:pt x="20652" y="42502"/>
                    </a:lnTo>
                    <a:lnTo>
                      <a:pt x="21004" y="42714"/>
                    </a:lnTo>
                    <a:lnTo>
                      <a:pt x="21216" y="42925"/>
                    </a:lnTo>
                    <a:lnTo>
                      <a:pt x="21357" y="43137"/>
                    </a:lnTo>
                    <a:lnTo>
                      <a:pt x="21568" y="43348"/>
                    </a:lnTo>
                    <a:lnTo>
                      <a:pt x="21780" y="43489"/>
                    </a:lnTo>
                    <a:lnTo>
                      <a:pt x="22132" y="43630"/>
                    </a:lnTo>
                    <a:lnTo>
                      <a:pt x="22626" y="43701"/>
                    </a:lnTo>
                    <a:lnTo>
                      <a:pt x="22414" y="45181"/>
                    </a:lnTo>
                    <a:lnTo>
                      <a:pt x="22344" y="45886"/>
                    </a:lnTo>
                    <a:lnTo>
                      <a:pt x="22344" y="46308"/>
                    </a:lnTo>
                    <a:lnTo>
                      <a:pt x="22414" y="46661"/>
                    </a:lnTo>
                    <a:lnTo>
                      <a:pt x="23048" y="45604"/>
                    </a:lnTo>
                    <a:lnTo>
                      <a:pt x="23683" y="44335"/>
                    </a:lnTo>
                    <a:lnTo>
                      <a:pt x="24176" y="44828"/>
                    </a:lnTo>
                    <a:lnTo>
                      <a:pt x="24599" y="45392"/>
                    </a:lnTo>
                    <a:lnTo>
                      <a:pt x="25022" y="45956"/>
                    </a:lnTo>
                    <a:lnTo>
                      <a:pt x="25445" y="46520"/>
                    </a:lnTo>
                    <a:lnTo>
                      <a:pt x="25092" y="46520"/>
                    </a:lnTo>
                    <a:lnTo>
                      <a:pt x="24881" y="46590"/>
                    </a:lnTo>
                    <a:lnTo>
                      <a:pt x="24740" y="46731"/>
                    </a:lnTo>
                    <a:lnTo>
                      <a:pt x="24458" y="47084"/>
                    </a:lnTo>
                    <a:lnTo>
                      <a:pt x="24176" y="47577"/>
                    </a:lnTo>
                    <a:lnTo>
                      <a:pt x="23965" y="48071"/>
                    </a:lnTo>
                    <a:lnTo>
                      <a:pt x="23965" y="48493"/>
                    </a:lnTo>
                    <a:lnTo>
                      <a:pt x="23965" y="48634"/>
                    </a:lnTo>
                    <a:lnTo>
                      <a:pt x="24035" y="48705"/>
                    </a:lnTo>
                    <a:lnTo>
                      <a:pt x="24106" y="48775"/>
                    </a:lnTo>
                    <a:lnTo>
                      <a:pt x="24247" y="48775"/>
                    </a:lnTo>
                    <a:lnTo>
                      <a:pt x="24458" y="48705"/>
                    </a:lnTo>
                    <a:lnTo>
                      <a:pt x="24599" y="48493"/>
                    </a:lnTo>
                    <a:lnTo>
                      <a:pt x="25022" y="47930"/>
                    </a:lnTo>
                    <a:lnTo>
                      <a:pt x="25374" y="47295"/>
                    </a:lnTo>
                    <a:lnTo>
                      <a:pt x="25515" y="46802"/>
                    </a:lnTo>
                    <a:lnTo>
                      <a:pt x="25656" y="47013"/>
                    </a:lnTo>
                    <a:lnTo>
                      <a:pt x="25656" y="47225"/>
                    </a:lnTo>
                    <a:lnTo>
                      <a:pt x="25656" y="47648"/>
                    </a:lnTo>
                    <a:lnTo>
                      <a:pt x="25586" y="48071"/>
                    </a:lnTo>
                    <a:lnTo>
                      <a:pt x="25374" y="48493"/>
                    </a:lnTo>
                    <a:lnTo>
                      <a:pt x="25304" y="48916"/>
                    </a:lnTo>
                    <a:lnTo>
                      <a:pt x="25233" y="49269"/>
                    </a:lnTo>
                    <a:lnTo>
                      <a:pt x="25233" y="49621"/>
                    </a:lnTo>
                    <a:lnTo>
                      <a:pt x="25374" y="49833"/>
                    </a:lnTo>
                    <a:lnTo>
                      <a:pt x="25515" y="49974"/>
                    </a:lnTo>
                    <a:lnTo>
                      <a:pt x="25656" y="50044"/>
                    </a:lnTo>
                    <a:lnTo>
                      <a:pt x="25868" y="50115"/>
                    </a:lnTo>
                    <a:lnTo>
                      <a:pt x="25938" y="50115"/>
                    </a:lnTo>
                    <a:lnTo>
                      <a:pt x="26079" y="50044"/>
                    </a:lnTo>
                    <a:lnTo>
                      <a:pt x="26291" y="49833"/>
                    </a:lnTo>
                    <a:lnTo>
                      <a:pt x="26432" y="49410"/>
                    </a:lnTo>
                    <a:lnTo>
                      <a:pt x="26643" y="48564"/>
                    </a:lnTo>
                    <a:lnTo>
                      <a:pt x="26784" y="48212"/>
                    </a:lnTo>
                    <a:lnTo>
                      <a:pt x="26925" y="48071"/>
                    </a:lnTo>
                    <a:lnTo>
                      <a:pt x="27137" y="48775"/>
                    </a:lnTo>
                    <a:lnTo>
                      <a:pt x="27559" y="49903"/>
                    </a:lnTo>
                    <a:lnTo>
                      <a:pt x="27771" y="50326"/>
                    </a:lnTo>
                    <a:lnTo>
                      <a:pt x="27912" y="50467"/>
                    </a:lnTo>
                    <a:lnTo>
                      <a:pt x="28053" y="50608"/>
                    </a:lnTo>
                    <a:lnTo>
                      <a:pt x="28123" y="50608"/>
                    </a:lnTo>
                    <a:lnTo>
                      <a:pt x="28264" y="50538"/>
                    </a:lnTo>
                    <a:lnTo>
                      <a:pt x="28335" y="50326"/>
                    </a:lnTo>
                    <a:lnTo>
                      <a:pt x="28476" y="50044"/>
                    </a:lnTo>
                    <a:lnTo>
                      <a:pt x="28476" y="49692"/>
                    </a:lnTo>
                    <a:lnTo>
                      <a:pt x="28335" y="49410"/>
                    </a:lnTo>
                    <a:lnTo>
                      <a:pt x="28123" y="48987"/>
                    </a:lnTo>
                    <a:lnTo>
                      <a:pt x="27912" y="48634"/>
                    </a:lnTo>
                    <a:lnTo>
                      <a:pt x="27348" y="47930"/>
                    </a:lnTo>
                    <a:lnTo>
                      <a:pt x="27137" y="47577"/>
                    </a:lnTo>
                    <a:lnTo>
                      <a:pt x="26996" y="47295"/>
                    </a:lnTo>
                    <a:lnTo>
                      <a:pt x="26996" y="47295"/>
                    </a:lnTo>
                    <a:lnTo>
                      <a:pt x="27841" y="48071"/>
                    </a:lnTo>
                    <a:lnTo>
                      <a:pt x="28335" y="48493"/>
                    </a:lnTo>
                    <a:lnTo>
                      <a:pt x="28828" y="48916"/>
                    </a:lnTo>
                    <a:lnTo>
                      <a:pt x="29251" y="49198"/>
                    </a:lnTo>
                    <a:lnTo>
                      <a:pt x="29533" y="49198"/>
                    </a:lnTo>
                    <a:lnTo>
                      <a:pt x="29533" y="48987"/>
                    </a:lnTo>
                    <a:lnTo>
                      <a:pt x="29533" y="48775"/>
                    </a:lnTo>
                    <a:lnTo>
                      <a:pt x="29251" y="47859"/>
                    </a:lnTo>
                    <a:lnTo>
                      <a:pt x="29040" y="47507"/>
                    </a:lnTo>
                    <a:lnTo>
                      <a:pt x="28828" y="47295"/>
                    </a:lnTo>
                    <a:lnTo>
                      <a:pt x="28546" y="47084"/>
                    </a:lnTo>
                    <a:lnTo>
                      <a:pt x="28194" y="46872"/>
                    </a:lnTo>
                    <a:lnTo>
                      <a:pt x="27559" y="46590"/>
                    </a:lnTo>
                    <a:lnTo>
                      <a:pt x="27207" y="46449"/>
                    </a:lnTo>
                    <a:lnTo>
                      <a:pt x="26925" y="46308"/>
                    </a:lnTo>
                    <a:lnTo>
                      <a:pt x="26361" y="45745"/>
                    </a:lnTo>
                    <a:lnTo>
                      <a:pt x="25797" y="45040"/>
                    </a:lnTo>
                    <a:lnTo>
                      <a:pt x="25233" y="44335"/>
                    </a:lnTo>
                    <a:lnTo>
                      <a:pt x="24599" y="43701"/>
                    </a:lnTo>
                    <a:lnTo>
                      <a:pt x="25586" y="43842"/>
                    </a:lnTo>
                    <a:lnTo>
                      <a:pt x="26996" y="44053"/>
                    </a:lnTo>
                    <a:lnTo>
                      <a:pt x="28264" y="44053"/>
                    </a:lnTo>
                    <a:lnTo>
                      <a:pt x="28687" y="43982"/>
                    </a:lnTo>
                    <a:lnTo>
                      <a:pt x="28828" y="43912"/>
                    </a:lnTo>
                    <a:lnTo>
                      <a:pt x="28899" y="43771"/>
                    </a:lnTo>
                    <a:lnTo>
                      <a:pt x="28899" y="43630"/>
                    </a:lnTo>
                    <a:lnTo>
                      <a:pt x="28828" y="43489"/>
                    </a:lnTo>
                    <a:lnTo>
                      <a:pt x="28617" y="43278"/>
                    </a:lnTo>
                    <a:lnTo>
                      <a:pt x="28405" y="43137"/>
                    </a:lnTo>
                    <a:lnTo>
                      <a:pt x="27700" y="42925"/>
                    </a:lnTo>
                    <a:lnTo>
                      <a:pt x="26996" y="42714"/>
                    </a:lnTo>
                    <a:lnTo>
                      <a:pt x="25374" y="42432"/>
                    </a:lnTo>
                    <a:lnTo>
                      <a:pt x="24388" y="42361"/>
                    </a:lnTo>
                    <a:lnTo>
                      <a:pt x="23048" y="42220"/>
                    </a:lnTo>
                    <a:lnTo>
                      <a:pt x="22414" y="42150"/>
                    </a:lnTo>
                    <a:lnTo>
                      <a:pt x="21850" y="42079"/>
                    </a:lnTo>
                    <a:lnTo>
                      <a:pt x="21216" y="41938"/>
                    </a:lnTo>
                    <a:lnTo>
                      <a:pt x="20723" y="41727"/>
                    </a:lnTo>
                    <a:lnTo>
                      <a:pt x="20300" y="41375"/>
                    </a:lnTo>
                    <a:lnTo>
                      <a:pt x="19877" y="40952"/>
                    </a:lnTo>
                    <a:lnTo>
                      <a:pt x="19524" y="40176"/>
                    </a:lnTo>
                    <a:lnTo>
                      <a:pt x="19172" y="39260"/>
                    </a:lnTo>
                    <a:lnTo>
                      <a:pt x="18890" y="38273"/>
                    </a:lnTo>
                    <a:lnTo>
                      <a:pt x="18678" y="37216"/>
                    </a:lnTo>
                    <a:lnTo>
                      <a:pt x="18185" y="35172"/>
                    </a:lnTo>
                    <a:lnTo>
                      <a:pt x="17974" y="34185"/>
                    </a:lnTo>
                    <a:lnTo>
                      <a:pt x="17692" y="33339"/>
                    </a:lnTo>
                    <a:lnTo>
                      <a:pt x="18185" y="33410"/>
                    </a:lnTo>
                    <a:lnTo>
                      <a:pt x="18678" y="33621"/>
                    </a:lnTo>
                    <a:lnTo>
                      <a:pt x="19101" y="33903"/>
                    </a:lnTo>
                    <a:lnTo>
                      <a:pt x="19454" y="34256"/>
                    </a:lnTo>
                    <a:lnTo>
                      <a:pt x="20229" y="35101"/>
                    </a:lnTo>
                    <a:lnTo>
                      <a:pt x="20582" y="35524"/>
                    </a:lnTo>
                    <a:lnTo>
                      <a:pt x="21004" y="35947"/>
                    </a:lnTo>
                    <a:lnTo>
                      <a:pt x="21780" y="36723"/>
                    </a:lnTo>
                    <a:lnTo>
                      <a:pt x="22344" y="37286"/>
                    </a:lnTo>
                    <a:lnTo>
                      <a:pt x="22978" y="37780"/>
                    </a:lnTo>
                    <a:lnTo>
                      <a:pt x="23542" y="38203"/>
                    </a:lnTo>
                    <a:lnTo>
                      <a:pt x="24176" y="38485"/>
                    </a:lnTo>
                    <a:lnTo>
                      <a:pt x="24388" y="38555"/>
                    </a:lnTo>
                    <a:lnTo>
                      <a:pt x="24670" y="38555"/>
                    </a:lnTo>
                    <a:lnTo>
                      <a:pt x="24881" y="38485"/>
                    </a:lnTo>
                    <a:lnTo>
                      <a:pt x="25092" y="38344"/>
                    </a:lnTo>
                    <a:lnTo>
                      <a:pt x="25022" y="38767"/>
                    </a:lnTo>
                    <a:lnTo>
                      <a:pt x="25092" y="39119"/>
                    </a:lnTo>
                    <a:lnTo>
                      <a:pt x="25304" y="39260"/>
                    </a:lnTo>
                    <a:lnTo>
                      <a:pt x="25515" y="39331"/>
                    </a:lnTo>
                    <a:lnTo>
                      <a:pt x="25727" y="39260"/>
                    </a:lnTo>
                    <a:lnTo>
                      <a:pt x="25868" y="38978"/>
                    </a:lnTo>
                    <a:lnTo>
                      <a:pt x="26009" y="38555"/>
                    </a:lnTo>
                    <a:lnTo>
                      <a:pt x="26009" y="37921"/>
                    </a:lnTo>
                    <a:lnTo>
                      <a:pt x="26291" y="38344"/>
                    </a:lnTo>
                    <a:lnTo>
                      <a:pt x="26855" y="38978"/>
                    </a:lnTo>
                    <a:lnTo>
                      <a:pt x="27137" y="39260"/>
                    </a:lnTo>
                    <a:lnTo>
                      <a:pt x="27418" y="39401"/>
                    </a:lnTo>
                    <a:lnTo>
                      <a:pt x="27559" y="39401"/>
                    </a:lnTo>
                    <a:lnTo>
                      <a:pt x="27630" y="39331"/>
                    </a:lnTo>
                    <a:lnTo>
                      <a:pt x="27700" y="39260"/>
                    </a:lnTo>
                    <a:lnTo>
                      <a:pt x="27771" y="39049"/>
                    </a:lnTo>
                    <a:lnTo>
                      <a:pt x="27771" y="38837"/>
                    </a:lnTo>
                    <a:lnTo>
                      <a:pt x="27771" y="38696"/>
                    </a:lnTo>
                    <a:lnTo>
                      <a:pt x="27630" y="38414"/>
                    </a:lnTo>
                    <a:lnTo>
                      <a:pt x="27348" y="38132"/>
                    </a:lnTo>
                    <a:lnTo>
                      <a:pt x="27066" y="37921"/>
                    </a:lnTo>
                    <a:lnTo>
                      <a:pt x="26784" y="37709"/>
                    </a:lnTo>
                    <a:lnTo>
                      <a:pt x="26502" y="37498"/>
                    </a:lnTo>
                    <a:lnTo>
                      <a:pt x="26432" y="37216"/>
                    </a:lnTo>
                    <a:lnTo>
                      <a:pt x="26361" y="37075"/>
                    </a:lnTo>
                    <a:lnTo>
                      <a:pt x="26432" y="36864"/>
                    </a:lnTo>
                    <a:lnTo>
                      <a:pt x="26996" y="37286"/>
                    </a:lnTo>
                    <a:lnTo>
                      <a:pt x="27489" y="37568"/>
                    </a:lnTo>
                    <a:lnTo>
                      <a:pt x="27982" y="37780"/>
                    </a:lnTo>
                    <a:lnTo>
                      <a:pt x="28476" y="37921"/>
                    </a:lnTo>
                    <a:lnTo>
                      <a:pt x="28899" y="37991"/>
                    </a:lnTo>
                    <a:lnTo>
                      <a:pt x="29110" y="37991"/>
                    </a:lnTo>
                    <a:lnTo>
                      <a:pt x="29322" y="37921"/>
                    </a:lnTo>
                    <a:lnTo>
                      <a:pt x="29462" y="37850"/>
                    </a:lnTo>
                    <a:lnTo>
                      <a:pt x="29603" y="37709"/>
                    </a:lnTo>
                    <a:lnTo>
                      <a:pt x="29674" y="37498"/>
                    </a:lnTo>
                    <a:lnTo>
                      <a:pt x="29674" y="37357"/>
                    </a:lnTo>
                    <a:lnTo>
                      <a:pt x="29603" y="37216"/>
                    </a:lnTo>
                    <a:lnTo>
                      <a:pt x="29462" y="37075"/>
                    </a:lnTo>
                    <a:lnTo>
                      <a:pt x="29110" y="36793"/>
                    </a:lnTo>
                    <a:lnTo>
                      <a:pt x="28617" y="36652"/>
                    </a:lnTo>
                    <a:lnTo>
                      <a:pt x="27489" y="36441"/>
                    </a:lnTo>
                    <a:lnTo>
                      <a:pt x="26714" y="36229"/>
                    </a:lnTo>
                    <a:lnTo>
                      <a:pt x="27277" y="36229"/>
                    </a:lnTo>
                    <a:lnTo>
                      <a:pt x="28194" y="36159"/>
                    </a:lnTo>
                    <a:lnTo>
                      <a:pt x="29040" y="36018"/>
                    </a:lnTo>
                    <a:lnTo>
                      <a:pt x="29322" y="35877"/>
                    </a:lnTo>
                    <a:lnTo>
                      <a:pt x="29533" y="35736"/>
                    </a:lnTo>
                    <a:lnTo>
                      <a:pt x="29744" y="35313"/>
                    </a:lnTo>
                    <a:lnTo>
                      <a:pt x="29815" y="35031"/>
                    </a:lnTo>
                    <a:lnTo>
                      <a:pt x="29885" y="34820"/>
                    </a:lnTo>
                    <a:lnTo>
                      <a:pt x="29815" y="34608"/>
                    </a:lnTo>
                    <a:lnTo>
                      <a:pt x="29744" y="34467"/>
                    </a:lnTo>
                    <a:lnTo>
                      <a:pt x="29462" y="34397"/>
                    </a:lnTo>
                    <a:lnTo>
                      <a:pt x="29110" y="34397"/>
                    </a:lnTo>
                    <a:lnTo>
                      <a:pt x="28335" y="34679"/>
                    </a:lnTo>
                    <a:lnTo>
                      <a:pt x="27066" y="35101"/>
                    </a:lnTo>
                    <a:lnTo>
                      <a:pt x="26432" y="35383"/>
                    </a:lnTo>
                    <a:lnTo>
                      <a:pt x="26009" y="35665"/>
                    </a:lnTo>
                    <a:lnTo>
                      <a:pt x="25868" y="35806"/>
                    </a:lnTo>
                    <a:lnTo>
                      <a:pt x="25797" y="35877"/>
                    </a:lnTo>
                    <a:lnTo>
                      <a:pt x="25797" y="36008"/>
                    </a:lnTo>
                    <a:lnTo>
                      <a:pt x="25797" y="36008"/>
                    </a:lnTo>
                    <a:lnTo>
                      <a:pt x="24952" y="35524"/>
                    </a:lnTo>
                    <a:lnTo>
                      <a:pt x="23965" y="34890"/>
                    </a:lnTo>
                    <a:lnTo>
                      <a:pt x="22978" y="34185"/>
                    </a:lnTo>
                    <a:lnTo>
                      <a:pt x="21991" y="33621"/>
                    </a:lnTo>
                    <a:lnTo>
                      <a:pt x="23260" y="33621"/>
                    </a:lnTo>
                    <a:lnTo>
                      <a:pt x="24106" y="33692"/>
                    </a:lnTo>
                    <a:lnTo>
                      <a:pt x="24952" y="33692"/>
                    </a:lnTo>
                    <a:lnTo>
                      <a:pt x="25727" y="33621"/>
                    </a:lnTo>
                    <a:lnTo>
                      <a:pt x="26079" y="33551"/>
                    </a:lnTo>
                    <a:lnTo>
                      <a:pt x="26432" y="33480"/>
                    </a:lnTo>
                    <a:lnTo>
                      <a:pt x="26643" y="33339"/>
                    </a:lnTo>
                    <a:lnTo>
                      <a:pt x="26855" y="33198"/>
                    </a:lnTo>
                    <a:lnTo>
                      <a:pt x="26996" y="32916"/>
                    </a:lnTo>
                    <a:lnTo>
                      <a:pt x="26996" y="32705"/>
                    </a:lnTo>
                    <a:lnTo>
                      <a:pt x="26925" y="32423"/>
                    </a:lnTo>
                    <a:lnTo>
                      <a:pt x="26784" y="32282"/>
                    </a:lnTo>
                    <a:lnTo>
                      <a:pt x="26502" y="32141"/>
                    </a:lnTo>
                    <a:lnTo>
                      <a:pt x="25233" y="32141"/>
                    </a:lnTo>
                    <a:lnTo>
                      <a:pt x="24247" y="32353"/>
                    </a:lnTo>
                    <a:lnTo>
                      <a:pt x="22203" y="32775"/>
                    </a:lnTo>
                    <a:lnTo>
                      <a:pt x="21427" y="32987"/>
                    </a:lnTo>
                    <a:lnTo>
                      <a:pt x="20934" y="33057"/>
                    </a:lnTo>
                    <a:lnTo>
                      <a:pt x="19172" y="32775"/>
                    </a:lnTo>
                    <a:lnTo>
                      <a:pt x="17903" y="32634"/>
                    </a:lnTo>
                    <a:lnTo>
                      <a:pt x="17480" y="32564"/>
                    </a:lnTo>
                    <a:lnTo>
                      <a:pt x="17410" y="32564"/>
                    </a:lnTo>
                    <a:lnTo>
                      <a:pt x="17410" y="32634"/>
                    </a:lnTo>
                    <a:lnTo>
                      <a:pt x="17269" y="32423"/>
                    </a:lnTo>
                    <a:lnTo>
                      <a:pt x="17057" y="32141"/>
                    </a:lnTo>
                    <a:lnTo>
                      <a:pt x="16775" y="31295"/>
                    </a:lnTo>
                    <a:lnTo>
                      <a:pt x="16493" y="30449"/>
                    </a:lnTo>
                    <a:lnTo>
                      <a:pt x="16212" y="29745"/>
                    </a:lnTo>
                    <a:lnTo>
                      <a:pt x="15225" y="27630"/>
                    </a:lnTo>
                    <a:lnTo>
                      <a:pt x="14097" y="25586"/>
                    </a:lnTo>
                    <a:lnTo>
                      <a:pt x="12899" y="23542"/>
                    </a:lnTo>
                    <a:lnTo>
                      <a:pt x="11630" y="21568"/>
                    </a:lnTo>
                    <a:lnTo>
                      <a:pt x="14379" y="21568"/>
                    </a:lnTo>
                    <a:lnTo>
                      <a:pt x="14802" y="21639"/>
                    </a:lnTo>
                    <a:lnTo>
                      <a:pt x="15154" y="21850"/>
                    </a:lnTo>
                    <a:lnTo>
                      <a:pt x="15366" y="21991"/>
                    </a:lnTo>
                    <a:lnTo>
                      <a:pt x="15577" y="22203"/>
                    </a:lnTo>
                    <a:lnTo>
                      <a:pt x="15930" y="22767"/>
                    </a:lnTo>
                    <a:lnTo>
                      <a:pt x="16282" y="23472"/>
                    </a:lnTo>
                    <a:lnTo>
                      <a:pt x="16564" y="24176"/>
                    </a:lnTo>
                    <a:lnTo>
                      <a:pt x="16846" y="24952"/>
                    </a:lnTo>
                    <a:lnTo>
                      <a:pt x="17198" y="25586"/>
                    </a:lnTo>
                    <a:lnTo>
                      <a:pt x="17551" y="26079"/>
                    </a:lnTo>
                    <a:lnTo>
                      <a:pt x="17762" y="26291"/>
                    </a:lnTo>
                    <a:lnTo>
                      <a:pt x="17974" y="26432"/>
                    </a:lnTo>
                    <a:lnTo>
                      <a:pt x="18397" y="26502"/>
                    </a:lnTo>
                    <a:lnTo>
                      <a:pt x="18608" y="26502"/>
                    </a:lnTo>
                    <a:lnTo>
                      <a:pt x="18749" y="26432"/>
                    </a:lnTo>
                    <a:lnTo>
                      <a:pt x="18819" y="26220"/>
                    </a:lnTo>
                    <a:lnTo>
                      <a:pt x="18749" y="25938"/>
                    </a:lnTo>
                    <a:lnTo>
                      <a:pt x="18608" y="25586"/>
                    </a:lnTo>
                    <a:lnTo>
                      <a:pt x="18115" y="24740"/>
                    </a:lnTo>
                    <a:lnTo>
                      <a:pt x="17480" y="23894"/>
                    </a:lnTo>
                    <a:lnTo>
                      <a:pt x="16775" y="23049"/>
                    </a:lnTo>
                    <a:lnTo>
                      <a:pt x="16141" y="22344"/>
                    </a:lnTo>
                    <a:lnTo>
                      <a:pt x="15789" y="21991"/>
                    </a:lnTo>
                    <a:lnTo>
                      <a:pt x="16634" y="22203"/>
                    </a:lnTo>
                    <a:lnTo>
                      <a:pt x="17551" y="22485"/>
                    </a:lnTo>
                    <a:lnTo>
                      <a:pt x="18467" y="22908"/>
                    </a:lnTo>
                    <a:lnTo>
                      <a:pt x="18819" y="23190"/>
                    </a:lnTo>
                    <a:lnTo>
                      <a:pt x="19172" y="23401"/>
                    </a:lnTo>
                    <a:lnTo>
                      <a:pt x="19665" y="23965"/>
                    </a:lnTo>
                    <a:lnTo>
                      <a:pt x="19806" y="24176"/>
                    </a:lnTo>
                    <a:lnTo>
                      <a:pt x="19806" y="24388"/>
                    </a:lnTo>
                    <a:lnTo>
                      <a:pt x="19877" y="24599"/>
                    </a:lnTo>
                    <a:lnTo>
                      <a:pt x="20018" y="24881"/>
                    </a:lnTo>
                    <a:lnTo>
                      <a:pt x="20088" y="25375"/>
                    </a:lnTo>
                    <a:lnTo>
                      <a:pt x="20229" y="25938"/>
                    </a:lnTo>
                    <a:lnTo>
                      <a:pt x="20300" y="26220"/>
                    </a:lnTo>
                    <a:lnTo>
                      <a:pt x="20370" y="26502"/>
                    </a:lnTo>
                    <a:lnTo>
                      <a:pt x="20582" y="26643"/>
                    </a:lnTo>
                    <a:lnTo>
                      <a:pt x="20863" y="26784"/>
                    </a:lnTo>
                    <a:lnTo>
                      <a:pt x="21004" y="26714"/>
                    </a:lnTo>
                    <a:lnTo>
                      <a:pt x="21145" y="26714"/>
                    </a:lnTo>
                    <a:lnTo>
                      <a:pt x="21286" y="26573"/>
                    </a:lnTo>
                    <a:lnTo>
                      <a:pt x="21357" y="26502"/>
                    </a:lnTo>
                    <a:lnTo>
                      <a:pt x="21357" y="26220"/>
                    </a:lnTo>
                    <a:lnTo>
                      <a:pt x="21357" y="25868"/>
                    </a:lnTo>
                    <a:lnTo>
                      <a:pt x="21075" y="25163"/>
                    </a:lnTo>
                    <a:lnTo>
                      <a:pt x="20863" y="24670"/>
                    </a:lnTo>
                    <a:lnTo>
                      <a:pt x="21004" y="24811"/>
                    </a:lnTo>
                    <a:lnTo>
                      <a:pt x="21216" y="25022"/>
                    </a:lnTo>
                    <a:lnTo>
                      <a:pt x="21568" y="25657"/>
                    </a:lnTo>
                    <a:lnTo>
                      <a:pt x="21850" y="25938"/>
                    </a:lnTo>
                    <a:lnTo>
                      <a:pt x="22062" y="26079"/>
                    </a:lnTo>
                    <a:lnTo>
                      <a:pt x="22344" y="26220"/>
                    </a:lnTo>
                    <a:lnTo>
                      <a:pt x="22485" y="26150"/>
                    </a:lnTo>
                    <a:lnTo>
                      <a:pt x="22555" y="26079"/>
                    </a:lnTo>
                    <a:lnTo>
                      <a:pt x="22696" y="25938"/>
                    </a:lnTo>
                    <a:lnTo>
                      <a:pt x="22767" y="25868"/>
                    </a:lnTo>
                    <a:lnTo>
                      <a:pt x="22767" y="25727"/>
                    </a:lnTo>
                    <a:lnTo>
                      <a:pt x="22696" y="25657"/>
                    </a:lnTo>
                    <a:lnTo>
                      <a:pt x="22555" y="25445"/>
                    </a:lnTo>
                    <a:lnTo>
                      <a:pt x="22273" y="25234"/>
                    </a:lnTo>
                    <a:lnTo>
                      <a:pt x="21709" y="24811"/>
                    </a:lnTo>
                    <a:lnTo>
                      <a:pt x="21568" y="24599"/>
                    </a:lnTo>
                    <a:lnTo>
                      <a:pt x="21568" y="24529"/>
                    </a:lnTo>
                    <a:lnTo>
                      <a:pt x="21568" y="24388"/>
                    </a:lnTo>
                    <a:lnTo>
                      <a:pt x="21991" y="24670"/>
                    </a:lnTo>
                    <a:lnTo>
                      <a:pt x="22837" y="25093"/>
                    </a:lnTo>
                    <a:lnTo>
                      <a:pt x="23189" y="25234"/>
                    </a:lnTo>
                    <a:lnTo>
                      <a:pt x="23542" y="25234"/>
                    </a:lnTo>
                    <a:lnTo>
                      <a:pt x="23612" y="25163"/>
                    </a:lnTo>
                    <a:lnTo>
                      <a:pt x="23683" y="25093"/>
                    </a:lnTo>
                    <a:lnTo>
                      <a:pt x="23683" y="24881"/>
                    </a:lnTo>
                    <a:lnTo>
                      <a:pt x="23683" y="24670"/>
                    </a:lnTo>
                    <a:lnTo>
                      <a:pt x="23471" y="24317"/>
                    </a:lnTo>
                    <a:lnTo>
                      <a:pt x="23260" y="24106"/>
                    </a:lnTo>
                    <a:lnTo>
                      <a:pt x="22907" y="24035"/>
                    </a:lnTo>
                    <a:lnTo>
                      <a:pt x="22555" y="23965"/>
                    </a:lnTo>
                    <a:lnTo>
                      <a:pt x="21780" y="23965"/>
                    </a:lnTo>
                    <a:lnTo>
                      <a:pt x="21498" y="23894"/>
                    </a:lnTo>
                    <a:lnTo>
                      <a:pt x="21216" y="23753"/>
                    </a:lnTo>
                    <a:lnTo>
                      <a:pt x="22203" y="23472"/>
                    </a:lnTo>
                    <a:lnTo>
                      <a:pt x="22907" y="23260"/>
                    </a:lnTo>
                    <a:lnTo>
                      <a:pt x="23542" y="23049"/>
                    </a:lnTo>
                    <a:lnTo>
                      <a:pt x="24035" y="22767"/>
                    </a:lnTo>
                    <a:lnTo>
                      <a:pt x="24176" y="22626"/>
                    </a:lnTo>
                    <a:lnTo>
                      <a:pt x="24247" y="22555"/>
                    </a:lnTo>
                    <a:lnTo>
                      <a:pt x="24176" y="22414"/>
                    </a:lnTo>
                    <a:lnTo>
                      <a:pt x="23965" y="22344"/>
                    </a:lnTo>
                    <a:lnTo>
                      <a:pt x="23612" y="22273"/>
                    </a:lnTo>
                    <a:lnTo>
                      <a:pt x="23119" y="22203"/>
                    </a:lnTo>
                    <a:lnTo>
                      <a:pt x="22837" y="22203"/>
                    </a:lnTo>
                    <a:lnTo>
                      <a:pt x="22485" y="22344"/>
                    </a:lnTo>
                    <a:lnTo>
                      <a:pt x="22132" y="22555"/>
                    </a:lnTo>
                    <a:lnTo>
                      <a:pt x="21850" y="22767"/>
                    </a:lnTo>
                    <a:lnTo>
                      <a:pt x="21286" y="23190"/>
                    </a:lnTo>
                    <a:lnTo>
                      <a:pt x="21004" y="23331"/>
                    </a:lnTo>
                    <a:lnTo>
                      <a:pt x="20723" y="23331"/>
                    </a:lnTo>
                    <a:lnTo>
                      <a:pt x="20300" y="23260"/>
                    </a:lnTo>
                    <a:lnTo>
                      <a:pt x="19806" y="23049"/>
                    </a:lnTo>
                    <a:lnTo>
                      <a:pt x="18749" y="22485"/>
                    </a:lnTo>
                    <a:lnTo>
                      <a:pt x="17692" y="21921"/>
                    </a:lnTo>
                    <a:lnTo>
                      <a:pt x="17198" y="21639"/>
                    </a:lnTo>
                    <a:lnTo>
                      <a:pt x="16775" y="21498"/>
                    </a:lnTo>
                    <a:lnTo>
                      <a:pt x="17833" y="21568"/>
                    </a:lnTo>
                    <a:lnTo>
                      <a:pt x="19313" y="21639"/>
                    </a:lnTo>
                    <a:lnTo>
                      <a:pt x="20088" y="21568"/>
                    </a:lnTo>
                    <a:lnTo>
                      <a:pt x="20723" y="21498"/>
                    </a:lnTo>
                    <a:lnTo>
                      <a:pt x="20934" y="21357"/>
                    </a:lnTo>
                    <a:lnTo>
                      <a:pt x="21145" y="21216"/>
                    </a:lnTo>
                    <a:lnTo>
                      <a:pt x="21216" y="21075"/>
                    </a:lnTo>
                    <a:lnTo>
                      <a:pt x="21286" y="20864"/>
                    </a:lnTo>
                    <a:lnTo>
                      <a:pt x="21216" y="20582"/>
                    </a:lnTo>
                    <a:lnTo>
                      <a:pt x="21075" y="20441"/>
                    </a:lnTo>
                    <a:lnTo>
                      <a:pt x="20863" y="20300"/>
                    </a:lnTo>
                    <a:lnTo>
                      <a:pt x="20582" y="20159"/>
                    </a:lnTo>
                    <a:lnTo>
                      <a:pt x="19806" y="20088"/>
                    </a:lnTo>
                    <a:lnTo>
                      <a:pt x="18890" y="20159"/>
                    </a:lnTo>
                    <a:lnTo>
                      <a:pt x="17974" y="20229"/>
                    </a:lnTo>
                    <a:lnTo>
                      <a:pt x="17128" y="20370"/>
                    </a:lnTo>
                    <a:lnTo>
                      <a:pt x="16000" y="20582"/>
                    </a:lnTo>
                    <a:lnTo>
                      <a:pt x="14731" y="20864"/>
                    </a:lnTo>
                    <a:lnTo>
                      <a:pt x="13463" y="21075"/>
                    </a:lnTo>
                    <a:lnTo>
                      <a:pt x="12758" y="21146"/>
                    </a:lnTo>
                    <a:lnTo>
                      <a:pt x="12194" y="21146"/>
                    </a:lnTo>
                    <a:lnTo>
                      <a:pt x="11630" y="21005"/>
                    </a:lnTo>
                    <a:lnTo>
                      <a:pt x="11066" y="20723"/>
                    </a:lnTo>
                    <a:lnTo>
                      <a:pt x="10361" y="20159"/>
                    </a:lnTo>
                    <a:lnTo>
                      <a:pt x="9657" y="19383"/>
                    </a:lnTo>
                    <a:lnTo>
                      <a:pt x="8952" y="18538"/>
                    </a:lnTo>
                    <a:lnTo>
                      <a:pt x="8317" y="17621"/>
                    </a:lnTo>
                    <a:lnTo>
                      <a:pt x="6978" y="15718"/>
                    </a:lnTo>
                    <a:lnTo>
                      <a:pt x="6344" y="14872"/>
                    </a:lnTo>
                    <a:lnTo>
                      <a:pt x="5780" y="14097"/>
                    </a:lnTo>
                    <a:lnTo>
                      <a:pt x="5780" y="14097"/>
                    </a:lnTo>
                    <a:lnTo>
                      <a:pt x="6203" y="14168"/>
                    </a:lnTo>
                    <a:lnTo>
                      <a:pt x="6696" y="14238"/>
                    </a:lnTo>
                    <a:lnTo>
                      <a:pt x="7613" y="14238"/>
                    </a:lnTo>
                    <a:lnTo>
                      <a:pt x="8529" y="14309"/>
                    </a:lnTo>
                    <a:lnTo>
                      <a:pt x="8952" y="14379"/>
                    </a:lnTo>
                    <a:lnTo>
                      <a:pt x="9375" y="14450"/>
                    </a:lnTo>
                    <a:lnTo>
                      <a:pt x="9798" y="14731"/>
                    </a:lnTo>
                    <a:lnTo>
                      <a:pt x="10291" y="14943"/>
                    </a:lnTo>
                    <a:lnTo>
                      <a:pt x="11207" y="15648"/>
                    </a:lnTo>
                    <a:lnTo>
                      <a:pt x="12053" y="16282"/>
                    </a:lnTo>
                    <a:lnTo>
                      <a:pt x="12546" y="16564"/>
                    </a:lnTo>
                    <a:lnTo>
                      <a:pt x="13040" y="16846"/>
                    </a:lnTo>
                    <a:lnTo>
                      <a:pt x="13745" y="17128"/>
                    </a:lnTo>
                    <a:lnTo>
                      <a:pt x="14238" y="17339"/>
                    </a:lnTo>
                    <a:lnTo>
                      <a:pt x="14731" y="17410"/>
                    </a:lnTo>
                    <a:lnTo>
                      <a:pt x="15154" y="17480"/>
                    </a:lnTo>
                    <a:lnTo>
                      <a:pt x="15295" y="17410"/>
                    </a:lnTo>
                    <a:lnTo>
                      <a:pt x="15436" y="17339"/>
                    </a:lnTo>
                    <a:lnTo>
                      <a:pt x="15507" y="17198"/>
                    </a:lnTo>
                    <a:lnTo>
                      <a:pt x="15507" y="17057"/>
                    </a:lnTo>
                    <a:lnTo>
                      <a:pt x="15507" y="16846"/>
                    </a:lnTo>
                    <a:lnTo>
                      <a:pt x="15436" y="16564"/>
                    </a:lnTo>
                    <a:lnTo>
                      <a:pt x="15295" y="16353"/>
                    </a:lnTo>
                    <a:lnTo>
                      <a:pt x="15154" y="16212"/>
                    </a:lnTo>
                    <a:lnTo>
                      <a:pt x="14731" y="15930"/>
                    </a:lnTo>
                    <a:lnTo>
                      <a:pt x="14238" y="15648"/>
                    </a:lnTo>
                    <a:lnTo>
                      <a:pt x="13604" y="15436"/>
                    </a:lnTo>
                    <a:lnTo>
                      <a:pt x="12335" y="14943"/>
                    </a:lnTo>
                    <a:lnTo>
                      <a:pt x="11419" y="14591"/>
                    </a:lnTo>
                    <a:lnTo>
                      <a:pt x="14238" y="14802"/>
                    </a:lnTo>
                    <a:lnTo>
                      <a:pt x="14661" y="15577"/>
                    </a:lnTo>
                    <a:lnTo>
                      <a:pt x="15295" y="15930"/>
                    </a:lnTo>
                    <a:lnTo>
                      <a:pt x="16000" y="16353"/>
                    </a:lnTo>
                    <a:lnTo>
                      <a:pt x="16423" y="16494"/>
                    </a:lnTo>
                    <a:lnTo>
                      <a:pt x="16775" y="16635"/>
                    </a:lnTo>
                    <a:lnTo>
                      <a:pt x="17198" y="16635"/>
                    </a:lnTo>
                    <a:lnTo>
                      <a:pt x="17551" y="16564"/>
                    </a:lnTo>
                    <a:lnTo>
                      <a:pt x="18044" y="16423"/>
                    </a:lnTo>
                    <a:lnTo>
                      <a:pt x="18326" y="16212"/>
                    </a:lnTo>
                    <a:lnTo>
                      <a:pt x="18538" y="16071"/>
                    </a:lnTo>
                    <a:lnTo>
                      <a:pt x="18538" y="15930"/>
                    </a:lnTo>
                    <a:lnTo>
                      <a:pt x="18467" y="15859"/>
                    </a:lnTo>
                    <a:lnTo>
                      <a:pt x="18326" y="15718"/>
                    </a:lnTo>
                    <a:lnTo>
                      <a:pt x="17833" y="15577"/>
                    </a:lnTo>
                    <a:lnTo>
                      <a:pt x="16423" y="15225"/>
                    </a:lnTo>
                    <a:lnTo>
                      <a:pt x="15859" y="15013"/>
                    </a:lnTo>
                    <a:lnTo>
                      <a:pt x="15648" y="14943"/>
                    </a:lnTo>
                    <a:lnTo>
                      <a:pt x="15507" y="14802"/>
                    </a:lnTo>
                    <a:lnTo>
                      <a:pt x="16212" y="14802"/>
                    </a:lnTo>
                    <a:lnTo>
                      <a:pt x="16775" y="14731"/>
                    </a:lnTo>
                    <a:lnTo>
                      <a:pt x="17057" y="14591"/>
                    </a:lnTo>
                    <a:lnTo>
                      <a:pt x="17128" y="14520"/>
                    </a:lnTo>
                    <a:lnTo>
                      <a:pt x="17198" y="14379"/>
                    </a:lnTo>
                    <a:lnTo>
                      <a:pt x="17128" y="14309"/>
                    </a:lnTo>
                    <a:lnTo>
                      <a:pt x="17057" y="14168"/>
                    </a:lnTo>
                    <a:lnTo>
                      <a:pt x="16705" y="14027"/>
                    </a:lnTo>
                    <a:lnTo>
                      <a:pt x="16141" y="13886"/>
                    </a:lnTo>
                    <a:lnTo>
                      <a:pt x="15366" y="13815"/>
                    </a:lnTo>
                    <a:lnTo>
                      <a:pt x="15507" y="13674"/>
                    </a:lnTo>
                    <a:lnTo>
                      <a:pt x="15718" y="13533"/>
                    </a:lnTo>
                    <a:lnTo>
                      <a:pt x="16282" y="13181"/>
                    </a:lnTo>
                    <a:lnTo>
                      <a:pt x="16846" y="12969"/>
                    </a:lnTo>
                    <a:lnTo>
                      <a:pt x="17057" y="12899"/>
                    </a:lnTo>
                    <a:lnTo>
                      <a:pt x="17198" y="12899"/>
                    </a:lnTo>
                    <a:lnTo>
                      <a:pt x="16634" y="12617"/>
                    </a:lnTo>
                    <a:lnTo>
                      <a:pt x="16212" y="12546"/>
                    </a:lnTo>
                    <a:lnTo>
                      <a:pt x="15789" y="12687"/>
                    </a:lnTo>
                    <a:lnTo>
                      <a:pt x="15507" y="12828"/>
                    </a:lnTo>
                    <a:lnTo>
                      <a:pt x="14943" y="13392"/>
                    </a:lnTo>
                    <a:lnTo>
                      <a:pt x="14661" y="13604"/>
                    </a:lnTo>
                    <a:lnTo>
                      <a:pt x="14308" y="13745"/>
                    </a:lnTo>
                    <a:lnTo>
                      <a:pt x="13886" y="13815"/>
                    </a:lnTo>
                    <a:lnTo>
                      <a:pt x="13463" y="13886"/>
                    </a:lnTo>
                    <a:lnTo>
                      <a:pt x="12476" y="13815"/>
                    </a:lnTo>
                    <a:lnTo>
                      <a:pt x="11560" y="13745"/>
                    </a:lnTo>
                    <a:lnTo>
                      <a:pt x="10643" y="13674"/>
                    </a:lnTo>
                    <a:lnTo>
                      <a:pt x="11701" y="13251"/>
                    </a:lnTo>
                    <a:lnTo>
                      <a:pt x="12405" y="12969"/>
                    </a:lnTo>
                    <a:lnTo>
                      <a:pt x="13040" y="12687"/>
                    </a:lnTo>
                    <a:lnTo>
                      <a:pt x="13533" y="12335"/>
                    </a:lnTo>
                    <a:lnTo>
                      <a:pt x="13674" y="12124"/>
                    </a:lnTo>
                    <a:lnTo>
                      <a:pt x="13745" y="11983"/>
                    </a:lnTo>
                    <a:lnTo>
                      <a:pt x="13745" y="11771"/>
                    </a:lnTo>
                    <a:lnTo>
                      <a:pt x="13674" y="11560"/>
                    </a:lnTo>
                    <a:lnTo>
                      <a:pt x="13392" y="11348"/>
                    </a:lnTo>
                    <a:lnTo>
                      <a:pt x="13040" y="11207"/>
                    </a:lnTo>
                    <a:lnTo>
                      <a:pt x="12899" y="11137"/>
                    </a:lnTo>
                    <a:lnTo>
                      <a:pt x="12687" y="11137"/>
                    </a:lnTo>
                    <a:lnTo>
                      <a:pt x="12264" y="11348"/>
                    </a:lnTo>
                    <a:lnTo>
                      <a:pt x="11771" y="11701"/>
                    </a:lnTo>
                    <a:lnTo>
                      <a:pt x="11207" y="12194"/>
                    </a:lnTo>
                    <a:lnTo>
                      <a:pt x="10220" y="13110"/>
                    </a:lnTo>
                    <a:lnTo>
                      <a:pt x="9798" y="13463"/>
                    </a:lnTo>
                    <a:lnTo>
                      <a:pt x="9445" y="13604"/>
                    </a:lnTo>
                    <a:lnTo>
                      <a:pt x="8881" y="13745"/>
                    </a:lnTo>
                    <a:lnTo>
                      <a:pt x="7190" y="13745"/>
                    </a:lnTo>
                    <a:lnTo>
                      <a:pt x="6626" y="13674"/>
                    </a:lnTo>
                    <a:lnTo>
                      <a:pt x="6203" y="13533"/>
                    </a:lnTo>
                    <a:lnTo>
                      <a:pt x="5780" y="13392"/>
                    </a:lnTo>
                    <a:lnTo>
                      <a:pt x="5357" y="13181"/>
                    </a:lnTo>
                    <a:lnTo>
                      <a:pt x="5005" y="12969"/>
                    </a:lnTo>
                    <a:lnTo>
                      <a:pt x="4300" y="12335"/>
                    </a:lnTo>
                    <a:lnTo>
                      <a:pt x="3665" y="11630"/>
                    </a:lnTo>
                    <a:lnTo>
                      <a:pt x="3102" y="10784"/>
                    </a:lnTo>
                    <a:lnTo>
                      <a:pt x="2608" y="9868"/>
                    </a:lnTo>
                    <a:lnTo>
                      <a:pt x="2115" y="8952"/>
                    </a:lnTo>
                    <a:lnTo>
                      <a:pt x="1762" y="8035"/>
                    </a:lnTo>
                    <a:lnTo>
                      <a:pt x="1621" y="7542"/>
                    </a:lnTo>
                    <a:lnTo>
                      <a:pt x="1410" y="6485"/>
                    </a:lnTo>
                    <a:lnTo>
                      <a:pt x="987" y="3665"/>
                    </a:lnTo>
                    <a:lnTo>
                      <a:pt x="846" y="2256"/>
                    </a:lnTo>
                    <a:lnTo>
                      <a:pt x="776" y="1058"/>
                    </a:lnTo>
                    <a:lnTo>
                      <a:pt x="776" y="564"/>
                    </a:lnTo>
                    <a:lnTo>
                      <a:pt x="846" y="282"/>
                    </a:lnTo>
                    <a:lnTo>
                      <a:pt x="917" y="71"/>
                    </a:lnTo>
                    <a:lnTo>
                      <a:pt x="987" y="0"/>
                    </a:lnTo>
                    <a:close/>
                  </a:path>
                </a:pathLst>
              </a:custGeom>
              <a:solidFill>
                <a:srgbClr val="8EBC71"/>
              </a:solidFill>
              <a:ln>
                <a:noFill/>
              </a:ln>
            </p:spPr>
            <p:txBody>
              <a:bodyPr wrap="square" lIns="91425" tIns="91425" rIns="91425" bIns="91425" anchor="ctr" anchorCtr="0">
                <a:noAutofit/>
              </a:bodyPr>
              <a:lstStyle/>
              <a:p>
                <a:pPr lvl="0">
                  <a:spcBef>
                    <a:spcPts val="0"/>
                  </a:spcBef>
                  <a:buNone/>
                </a:pPr>
                <a:endParaRPr/>
              </a:p>
            </p:txBody>
          </p:sp>
          <p:sp>
            <p:nvSpPr>
              <p:cNvPr id="386" name="Shape 386"/>
              <p:cNvSpPr/>
              <p:nvPr/>
            </p:nvSpPr>
            <p:spPr>
              <a:xfrm>
                <a:off x="3501600" y="4357925"/>
                <a:ext cx="151575" cy="297825"/>
              </a:xfrm>
              <a:custGeom>
                <a:avLst/>
                <a:gdLst/>
                <a:ahLst/>
                <a:cxnLst/>
                <a:rect l="0" t="0" r="0" b="0"/>
                <a:pathLst>
                  <a:path w="6063" h="11913" extrusionOk="0">
                    <a:moveTo>
                      <a:pt x="4935" y="0"/>
                    </a:moveTo>
                    <a:lnTo>
                      <a:pt x="3737" y="1410"/>
                    </a:lnTo>
                    <a:lnTo>
                      <a:pt x="3314" y="2326"/>
                    </a:lnTo>
                    <a:lnTo>
                      <a:pt x="2891" y="3243"/>
                    </a:lnTo>
                    <a:lnTo>
                      <a:pt x="2609" y="4230"/>
                    </a:lnTo>
                    <a:lnTo>
                      <a:pt x="2397" y="5216"/>
                    </a:lnTo>
                    <a:lnTo>
                      <a:pt x="1833" y="6908"/>
                    </a:lnTo>
                    <a:lnTo>
                      <a:pt x="1270" y="8459"/>
                    </a:lnTo>
                    <a:lnTo>
                      <a:pt x="494" y="9939"/>
                    </a:lnTo>
                    <a:lnTo>
                      <a:pt x="142" y="10855"/>
                    </a:lnTo>
                    <a:lnTo>
                      <a:pt x="1" y="11137"/>
                    </a:lnTo>
                    <a:lnTo>
                      <a:pt x="71" y="11348"/>
                    </a:lnTo>
                    <a:lnTo>
                      <a:pt x="353" y="11419"/>
                    </a:lnTo>
                    <a:lnTo>
                      <a:pt x="635" y="11348"/>
                    </a:lnTo>
                    <a:lnTo>
                      <a:pt x="847" y="11137"/>
                    </a:lnTo>
                    <a:lnTo>
                      <a:pt x="988" y="10785"/>
                    </a:lnTo>
                    <a:lnTo>
                      <a:pt x="917" y="11207"/>
                    </a:lnTo>
                    <a:lnTo>
                      <a:pt x="917" y="11348"/>
                    </a:lnTo>
                    <a:lnTo>
                      <a:pt x="988" y="11419"/>
                    </a:lnTo>
                    <a:lnTo>
                      <a:pt x="1058" y="11489"/>
                    </a:lnTo>
                    <a:lnTo>
                      <a:pt x="1129" y="11489"/>
                    </a:lnTo>
                    <a:lnTo>
                      <a:pt x="1411" y="11348"/>
                    </a:lnTo>
                    <a:lnTo>
                      <a:pt x="1904" y="10996"/>
                    </a:lnTo>
                    <a:lnTo>
                      <a:pt x="2045" y="10855"/>
                    </a:lnTo>
                    <a:lnTo>
                      <a:pt x="2045" y="10714"/>
                    </a:lnTo>
                    <a:lnTo>
                      <a:pt x="2468" y="10503"/>
                    </a:lnTo>
                    <a:lnTo>
                      <a:pt x="2609" y="10503"/>
                    </a:lnTo>
                    <a:lnTo>
                      <a:pt x="2750" y="10573"/>
                    </a:lnTo>
                    <a:lnTo>
                      <a:pt x="2891" y="10644"/>
                    </a:lnTo>
                    <a:lnTo>
                      <a:pt x="2961" y="10785"/>
                    </a:lnTo>
                    <a:lnTo>
                      <a:pt x="3102" y="11278"/>
                    </a:lnTo>
                    <a:lnTo>
                      <a:pt x="3314" y="11630"/>
                    </a:lnTo>
                    <a:lnTo>
                      <a:pt x="3596" y="11842"/>
                    </a:lnTo>
                    <a:lnTo>
                      <a:pt x="3807" y="11912"/>
                    </a:lnTo>
                    <a:lnTo>
                      <a:pt x="4159" y="11771"/>
                    </a:lnTo>
                    <a:lnTo>
                      <a:pt x="4159" y="11630"/>
                    </a:lnTo>
                    <a:lnTo>
                      <a:pt x="4018" y="11278"/>
                    </a:lnTo>
                    <a:lnTo>
                      <a:pt x="3525" y="10503"/>
                    </a:lnTo>
                    <a:lnTo>
                      <a:pt x="3032" y="9586"/>
                    </a:lnTo>
                    <a:lnTo>
                      <a:pt x="2891" y="9234"/>
                    </a:lnTo>
                    <a:lnTo>
                      <a:pt x="2820" y="8881"/>
                    </a:lnTo>
                    <a:lnTo>
                      <a:pt x="3032" y="8952"/>
                    </a:lnTo>
                    <a:lnTo>
                      <a:pt x="3173" y="9022"/>
                    </a:lnTo>
                    <a:lnTo>
                      <a:pt x="3525" y="9304"/>
                    </a:lnTo>
                    <a:lnTo>
                      <a:pt x="3807" y="9727"/>
                    </a:lnTo>
                    <a:lnTo>
                      <a:pt x="4018" y="10150"/>
                    </a:lnTo>
                    <a:lnTo>
                      <a:pt x="4300" y="10644"/>
                    </a:lnTo>
                    <a:lnTo>
                      <a:pt x="4512" y="10996"/>
                    </a:lnTo>
                    <a:lnTo>
                      <a:pt x="4794" y="11207"/>
                    </a:lnTo>
                    <a:lnTo>
                      <a:pt x="4935" y="11278"/>
                    </a:lnTo>
                    <a:lnTo>
                      <a:pt x="5146" y="11278"/>
                    </a:lnTo>
                    <a:lnTo>
                      <a:pt x="5499" y="11137"/>
                    </a:lnTo>
                    <a:lnTo>
                      <a:pt x="5781" y="10926"/>
                    </a:lnTo>
                    <a:lnTo>
                      <a:pt x="5851" y="10714"/>
                    </a:lnTo>
                    <a:lnTo>
                      <a:pt x="5851" y="10362"/>
                    </a:lnTo>
                    <a:lnTo>
                      <a:pt x="5781" y="10080"/>
                    </a:lnTo>
                    <a:lnTo>
                      <a:pt x="5640" y="9727"/>
                    </a:lnTo>
                    <a:lnTo>
                      <a:pt x="5358" y="9163"/>
                    </a:lnTo>
                    <a:lnTo>
                      <a:pt x="5146" y="8881"/>
                    </a:lnTo>
                    <a:lnTo>
                      <a:pt x="4794" y="8600"/>
                    </a:lnTo>
                    <a:lnTo>
                      <a:pt x="4018" y="8106"/>
                    </a:lnTo>
                    <a:lnTo>
                      <a:pt x="3314" y="7754"/>
                    </a:lnTo>
                    <a:lnTo>
                      <a:pt x="3032" y="7613"/>
                    </a:lnTo>
                    <a:lnTo>
                      <a:pt x="2961" y="7472"/>
                    </a:lnTo>
                    <a:lnTo>
                      <a:pt x="2820" y="7049"/>
                    </a:lnTo>
                    <a:lnTo>
                      <a:pt x="2891" y="6485"/>
                    </a:lnTo>
                    <a:lnTo>
                      <a:pt x="3032" y="5851"/>
                    </a:lnTo>
                    <a:lnTo>
                      <a:pt x="3173" y="5146"/>
                    </a:lnTo>
                    <a:lnTo>
                      <a:pt x="3666" y="3807"/>
                    </a:lnTo>
                    <a:lnTo>
                      <a:pt x="4018" y="2820"/>
                    </a:lnTo>
                    <a:lnTo>
                      <a:pt x="4300" y="4018"/>
                    </a:lnTo>
                    <a:lnTo>
                      <a:pt x="4512" y="4793"/>
                    </a:lnTo>
                    <a:lnTo>
                      <a:pt x="4794" y="5569"/>
                    </a:lnTo>
                    <a:lnTo>
                      <a:pt x="5146" y="6203"/>
                    </a:lnTo>
                    <a:lnTo>
                      <a:pt x="5287" y="6344"/>
                    </a:lnTo>
                    <a:lnTo>
                      <a:pt x="5428" y="6485"/>
                    </a:lnTo>
                    <a:lnTo>
                      <a:pt x="5569" y="6485"/>
                    </a:lnTo>
                    <a:lnTo>
                      <a:pt x="5781" y="6344"/>
                    </a:lnTo>
                    <a:lnTo>
                      <a:pt x="5922" y="6062"/>
                    </a:lnTo>
                    <a:lnTo>
                      <a:pt x="6062" y="5639"/>
                    </a:lnTo>
                    <a:lnTo>
                      <a:pt x="6062" y="5428"/>
                    </a:lnTo>
                    <a:lnTo>
                      <a:pt x="5922" y="5075"/>
                    </a:lnTo>
                    <a:lnTo>
                      <a:pt x="5569" y="4159"/>
                    </a:lnTo>
                    <a:lnTo>
                      <a:pt x="5146" y="3313"/>
                    </a:lnTo>
                    <a:lnTo>
                      <a:pt x="4935" y="2679"/>
                    </a:lnTo>
                    <a:lnTo>
                      <a:pt x="4794" y="1974"/>
                    </a:lnTo>
                    <a:lnTo>
                      <a:pt x="4723" y="1340"/>
                    </a:lnTo>
                    <a:lnTo>
                      <a:pt x="4794" y="776"/>
                    </a:lnTo>
                    <a:lnTo>
                      <a:pt x="4935" y="0"/>
                    </a:lnTo>
                    <a:close/>
                  </a:path>
                </a:pathLst>
              </a:custGeom>
              <a:solidFill>
                <a:srgbClr val="8EBC71"/>
              </a:solidFill>
              <a:ln>
                <a:noFill/>
              </a:ln>
            </p:spPr>
            <p:txBody>
              <a:bodyPr wrap="square" lIns="91425" tIns="91425" rIns="91425" bIns="91425" anchor="ctr" anchorCtr="0">
                <a:noAutofit/>
              </a:bodyPr>
              <a:lstStyle/>
              <a:p>
                <a:pPr lvl="0">
                  <a:spcBef>
                    <a:spcPts val="0"/>
                  </a:spcBef>
                  <a:buNone/>
                </a:pPr>
                <a:endParaRPr/>
              </a:p>
            </p:txBody>
          </p:sp>
          <p:sp>
            <p:nvSpPr>
              <p:cNvPr id="387" name="Shape 387"/>
              <p:cNvSpPr/>
              <p:nvPr/>
            </p:nvSpPr>
            <p:spPr>
              <a:xfrm>
                <a:off x="3487525" y="4421350"/>
                <a:ext cx="82825" cy="112800"/>
              </a:xfrm>
              <a:custGeom>
                <a:avLst/>
                <a:gdLst/>
                <a:ahLst/>
                <a:cxnLst/>
                <a:rect l="0" t="0" r="0" b="0"/>
                <a:pathLst>
                  <a:path w="3313" h="4512" extrusionOk="0">
                    <a:moveTo>
                      <a:pt x="3031" y="1"/>
                    </a:moveTo>
                    <a:lnTo>
                      <a:pt x="2749" y="71"/>
                    </a:lnTo>
                    <a:lnTo>
                      <a:pt x="2326" y="353"/>
                    </a:lnTo>
                    <a:lnTo>
                      <a:pt x="1762" y="776"/>
                    </a:lnTo>
                    <a:lnTo>
                      <a:pt x="1269" y="1199"/>
                    </a:lnTo>
                    <a:lnTo>
                      <a:pt x="705" y="1833"/>
                    </a:lnTo>
                    <a:lnTo>
                      <a:pt x="282" y="2468"/>
                    </a:lnTo>
                    <a:lnTo>
                      <a:pt x="70" y="2750"/>
                    </a:lnTo>
                    <a:lnTo>
                      <a:pt x="0" y="3032"/>
                    </a:lnTo>
                    <a:lnTo>
                      <a:pt x="0" y="3596"/>
                    </a:lnTo>
                    <a:lnTo>
                      <a:pt x="70" y="3878"/>
                    </a:lnTo>
                    <a:lnTo>
                      <a:pt x="211" y="4230"/>
                    </a:lnTo>
                    <a:lnTo>
                      <a:pt x="352" y="4441"/>
                    </a:lnTo>
                    <a:lnTo>
                      <a:pt x="423" y="4512"/>
                    </a:lnTo>
                    <a:lnTo>
                      <a:pt x="634" y="4512"/>
                    </a:lnTo>
                    <a:lnTo>
                      <a:pt x="775" y="4371"/>
                    </a:lnTo>
                    <a:lnTo>
                      <a:pt x="987" y="4018"/>
                    </a:lnTo>
                    <a:lnTo>
                      <a:pt x="1903" y="2609"/>
                    </a:lnTo>
                    <a:lnTo>
                      <a:pt x="2467" y="1693"/>
                    </a:lnTo>
                    <a:lnTo>
                      <a:pt x="2960" y="917"/>
                    </a:lnTo>
                    <a:lnTo>
                      <a:pt x="3242" y="283"/>
                    </a:lnTo>
                    <a:lnTo>
                      <a:pt x="3313" y="71"/>
                    </a:lnTo>
                    <a:lnTo>
                      <a:pt x="3242" y="1"/>
                    </a:lnTo>
                    <a:close/>
                  </a:path>
                </a:pathLst>
              </a:custGeom>
              <a:solidFill>
                <a:srgbClr val="8EBC71"/>
              </a:solidFill>
              <a:ln>
                <a:noFill/>
              </a:ln>
            </p:spPr>
            <p:txBody>
              <a:bodyPr wrap="square" lIns="91425" tIns="91425" rIns="91425" bIns="91425" anchor="ctr" anchorCtr="0">
                <a:noAutofit/>
              </a:bodyPr>
              <a:lstStyle/>
              <a:p>
                <a:pPr lvl="0">
                  <a:spcBef>
                    <a:spcPts val="0"/>
                  </a:spcBef>
                  <a:buNone/>
                </a:pPr>
                <a:endParaRPr/>
              </a:p>
            </p:txBody>
          </p:sp>
          <p:sp>
            <p:nvSpPr>
              <p:cNvPr id="388" name="Shape 388"/>
              <p:cNvSpPr/>
              <p:nvPr/>
            </p:nvSpPr>
            <p:spPr>
              <a:xfrm>
                <a:off x="3621425" y="4657475"/>
                <a:ext cx="89900" cy="84625"/>
              </a:xfrm>
              <a:custGeom>
                <a:avLst/>
                <a:gdLst/>
                <a:ahLst/>
                <a:cxnLst/>
                <a:rect l="0" t="0" r="0" b="0"/>
                <a:pathLst>
                  <a:path w="3596" h="3385" extrusionOk="0">
                    <a:moveTo>
                      <a:pt x="3595" y="1"/>
                    </a:moveTo>
                    <a:lnTo>
                      <a:pt x="3102" y="71"/>
                    </a:lnTo>
                    <a:lnTo>
                      <a:pt x="2538" y="283"/>
                    </a:lnTo>
                    <a:lnTo>
                      <a:pt x="2045" y="565"/>
                    </a:lnTo>
                    <a:lnTo>
                      <a:pt x="1551" y="917"/>
                    </a:lnTo>
                    <a:lnTo>
                      <a:pt x="1058" y="1340"/>
                    </a:lnTo>
                    <a:lnTo>
                      <a:pt x="635" y="1763"/>
                    </a:lnTo>
                    <a:lnTo>
                      <a:pt x="353" y="2256"/>
                    </a:lnTo>
                    <a:lnTo>
                      <a:pt x="142" y="2679"/>
                    </a:lnTo>
                    <a:lnTo>
                      <a:pt x="1" y="2961"/>
                    </a:lnTo>
                    <a:lnTo>
                      <a:pt x="1" y="3173"/>
                    </a:lnTo>
                    <a:lnTo>
                      <a:pt x="1" y="3314"/>
                    </a:lnTo>
                    <a:lnTo>
                      <a:pt x="71" y="3384"/>
                    </a:lnTo>
                    <a:lnTo>
                      <a:pt x="353" y="3384"/>
                    </a:lnTo>
                    <a:lnTo>
                      <a:pt x="706" y="3173"/>
                    </a:lnTo>
                    <a:lnTo>
                      <a:pt x="1410" y="2609"/>
                    </a:lnTo>
                    <a:lnTo>
                      <a:pt x="1692" y="2397"/>
                    </a:lnTo>
                    <a:lnTo>
                      <a:pt x="2115" y="1904"/>
                    </a:lnTo>
                    <a:lnTo>
                      <a:pt x="2609" y="1058"/>
                    </a:lnTo>
                    <a:lnTo>
                      <a:pt x="3173" y="353"/>
                    </a:lnTo>
                    <a:lnTo>
                      <a:pt x="3384" y="142"/>
                    </a:lnTo>
                    <a:lnTo>
                      <a:pt x="3595" y="1"/>
                    </a:lnTo>
                    <a:close/>
                  </a:path>
                </a:pathLst>
              </a:custGeom>
              <a:solidFill>
                <a:srgbClr val="8EBC71"/>
              </a:solidFill>
              <a:ln>
                <a:noFill/>
              </a:ln>
            </p:spPr>
            <p:txBody>
              <a:bodyPr wrap="square" lIns="91425" tIns="91425" rIns="91425" bIns="91425" anchor="ctr" anchorCtr="0">
                <a:noAutofit/>
              </a:bodyPr>
              <a:lstStyle/>
              <a:p>
                <a:pPr lvl="0">
                  <a:spcBef>
                    <a:spcPts val="0"/>
                  </a:spcBef>
                  <a:buNone/>
                </a:pPr>
                <a:endParaRPr/>
              </a:p>
            </p:txBody>
          </p:sp>
        </p:grpSp>
        <p:sp>
          <p:nvSpPr>
            <p:cNvPr id="389" name="Shape 389"/>
            <p:cNvSpPr/>
            <p:nvPr/>
          </p:nvSpPr>
          <p:spPr>
            <a:xfrm>
              <a:off x="1660700" y="3957925"/>
              <a:ext cx="244950" cy="246725"/>
            </a:xfrm>
            <a:custGeom>
              <a:avLst/>
              <a:gdLst/>
              <a:ahLst/>
              <a:cxnLst/>
              <a:rect l="0" t="0" r="0" b="0"/>
              <a:pathLst>
                <a:path w="9798" h="9869" extrusionOk="0">
                  <a:moveTo>
                    <a:pt x="4582" y="635"/>
                  </a:moveTo>
                  <a:lnTo>
                    <a:pt x="4864" y="705"/>
                  </a:lnTo>
                  <a:lnTo>
                    <a:pt x="5145" y="846"/>
                  </a:lnTo>
                  <a:lnTo>
                    <a:pt x="5357" y="1058"/>
                  </a:lnTo>
                  <a:lnTo>
                    <a:pt x="5498" y="1269"/>
                  </a:lnTo>
                  <a:lnTo>
                    <a:pt x="5568" y="1481"/>
                  </a:lnTo>
                  <a:lnTo>
                    <a:pt x="5568" y="1763"/>
                  </a:lnTo>
                  <a:lnTo>
                    <a:pt x="5568" y="2045"/>
                  </a:lnTo>
                  <a:lnTo>
                    <a:pt x="5357" y="2679"/>
                  </a:lnTo>
                  <a:lnTo>
                    <a:pt x="4864" y="3807"/>
                  </a:lnTo>
                  <a:lnTo>
                    <a:pt x="4723" y="4230"/>
                  </a:lnTo>
                  <a:lnTo>
                    <a:pt x="4652" y="4441"/>
                  </a:lnTo>
                  <a:lnTo>
                    <a:pt x="4723" y="4582"/>
                  </a:lnTo>
                  <a:lnTo>
                    <a:pt x="3736" y="3948"/>
                  </a:lnTo>
                  <a:lnTo>
                    <a:pt x="2890" y="3243"/>
                  </a:lnTo>
                  <a:lnTo>
                    <a:pt x="2679" y="3031"/>
                  </a:lnTo>
                  <a:lnTo>
                    <a:pt x="2538" y="2820"/>
                  </a:lnTo>
                  <a:lnTo>
                    <a:pt x="2467" y="2538"/>
                  </a:lnTo>
                  <a:lnTo>
                    <a:pt x="2467" y="2326"/>
                  </a:lnTo>
                  <a:lnTo>
                    <a:pt x="2538" y="2045"/>
                  </a:lnTo>
                  <a:lnTo>
                    <a:pt x="2608" y="1833"/>
                  </a:lnTo>
                  <a:lnTo>
                    <a:pt x="2890" y="1340"/>
                  </a:lnTo>
                  <a:lnTo>
                    <a:pt x="3313" y="987"/>
                  </a:lnTo>
                  <a:lnTo>
                    <a:pt x="3806" y="705"/>
                  </a:lnTo>
                  <a:lnTo>
                    <a:pt x="4370" y="635"/>
                  </a:lnTo>
                  <a:close/>
                  <a:moveTo>
                    <a:pt x="7753" y="2820"/>
                  </a:moveTo>
                  <a:lnTo>
                    <a:pt x="8106" y="2890"/>
                  </a:lnTo>
                  <a:lnTo>
                    <a:pt x="8388" y="2961"/>
                  </a:lnTo>
                  <a:lnTo>
                    <a:pt x="8599" y="3102"/>
                  </a:lnTo>
                  <a:lnTo>
                    <a:pt x="8740" y="3313"/>
                  </a:lnTo>
                  <a:lnTo>
                    <a:pt x="8881" y="3525"/>
                  </a:lnTo>
                  <a:lnTo>
                    <a:pt x="8952" y="3807"/>
                  </a:lnTo>
                  <a:lnTo>
                    <a:pt x="8952" y="4089"/>
                  </a:lnTo>
                  <a:lnTo>
                    <a:pt x="8952" y="4371"/>
                  </a:lnTo>
                  <a:lnTo>
                    <a:pt x="8952" y="4652"/>
                  </a:lnTo>
                  <a:lnTo>
                    <a:pt x="8811" y="4864"/>
                  </a:lnTo>
                  <a:lnTo>
                    <a:pt x="8740" y="5146"/>
                  </a:lnTo>
                  <a:lnTo>
                    <a:pt x="8529" y="5357"/>
                  </a:lnTo>
                  <a:lnTo>
                    <a:pt x="8317" y="5498"/>
                  </a:lnTo>
                  <a:lnTo>
                    <a:pt x="8106" y="5639"/>
                  </a:lnTo>
                  <a:lnTo>
                    <a:pt x="7824" y="5710"/>
                  </a:lnTo>
                  <a:lnTo>
                    <a:pt x="7471" y="5639"/>
                  </a:lnTo>
                  <a:lnTo>
                    <a:pt x="7049" y="5569"/>
                  </a:lnTo>
                  <a:lnTo>
                    <a:pt x="6696" y="5428"/>
                  </a:lnTo>
                  <a:lnTo>
                    <a:pt x="6414" y="5287"/>
                  </a:lnTo>
                  <a:lnTo>
                    <a:pt x="6203" y="5075"/>
                  </a:lnTo>
                  <a:lnTo>
                    <a:pt x="6132" y="4864"/>
                  </a:lnTo>
                  <a:lnTo>
                    <a:pt x="5991" y="4582"/>
                  </a:lnTo>
                  <a:lnTo>
                    <a:pt x="5991" y="4371"/>
                  </a:lnTo>
                  <a:lnTo>
                    <a:pt x="6062" y="4089"/>
                  </a:lnTo>
                  <a:lnTo>
                    <a:pt x="6132" y="3807"/>
                  </a:lnTo>
                  <a:lnTo>
                    <a:pt x="6273" y="3595"/>
                  </a:lnTo>
                  <a:lnTo>
                    <a:pt x="6414" y="3384"/>
                  </a:lnTo>
                  <a:lnTo>
                    <a:pt x="6626" y="3172"/>
                  </a:lnTo>
                  <a:lnTo>
                    <a:pt x="6908" y="3031"/>
                  </a:lnTo>
                  <a:lnTo>
                    <a:pt x="7189" y="2890"/>
                  </a:lnTo>
                  <a:lnTo>
                    <a:pt x="7471" y="2820"/>
                  </a:lnTo>
                  <a:close/>
                  <a:moveTo>
                    <a:pt x="5921" y="5992"/>
                  </a:moveTo>
                  <a:lnTo>
                    <a:pt x="6555" y="6133"/>
                  </a:lnTo>
                  <a:lnTo>
                    <a:pt x="7260" y="6415"/>
                  </a:lnTo>
                  <a:lnTo>
                    <a:pt x="7824" y="6767"/>
                  </a:lnTo>
                  <a:lnTo>
                    <a:pt x="8035" y="6978"/>
                  </a:lnTo>
                  <a:lnTo>
                    <a:pt x="8176" y="7190"/>
                  </a:lnTo>
                  <a:lnTo>
                    <a:pt x="8317" y="7401"/>
                  </a:lnTo>
                  <a:lnTo>
                    <a:pt x="8317" y="7613"/>
                  </a:lnTo>
                  <a:lnTo>
                    <a:pt x="8247" y="7824"/>
                  </a:lnTo>
                  <a:lnTo>
                    <a:pt x="8035" y="8036"/>
                  </a:lnTo>
                  <a:lnTo>
                    <a:pt x="7683" y="8318"/>
                  </a:lnTo>
                  <a:lnTo>
                    <a:pt x="7260" y="8529"/>
                  </a:lnTo>
                  <a:lnTo>
                    <a:pt x="6837" y="8670"/>
                  </a:lnTo>
                  <a:lnTo>
                    <a:pt x="6414" y="8741"/>
                  </a:lnTo>
                  <a:lnTo>
                    <a:pt x="5991" y="8741"/>
                  </a:lnTo>
                  <a:lnTo>
                    <a:pt x="5639" y="8670"/>
                  </a:lnTo>
                  <a:lnTo>
                    <a:pt x="5286" y="8529"/>
                  </a:lnTo>
                  <a:lnTo>
                    <a:pt x="4934" y="8388"/>
                  </a:lnTo>
                  <a:lnTo>
                    <a:pt x="4652" y="8177"/>
                  </a:lnTo>
                  <a:lnTo>
                    <a:pt x="4441" y="7965"/>
                  </a:lnTo>
                  <a:lnTo>
                    <a:pt x="4300" y="7683"/>
                  </a:lnTo>
                  <a:lnTo>
                    <a:pt x="4229" y="7401"/>
                  </a:lnTo>
                  <a:lnTo>
                    <a:pt x="4300" y="7119"/>
                  </a:lnTo>
                  <a:lnTo>
                    <a:pt x="4370" y="6767"/>
                  </a:lnTo>
                  <a:lnTo>
                    <a:pt x="4652" y="6415"/>
                  </a:lnTo>
                  <a:lnTo>
                    <a:pt x="5004" y="6062"/>
                  </a:lnTo>
                  <a:lnTo>
                    <a:pt x="5145" y="5992"/>
                  </a:lnTo>
                  <a:close/>
                  <a:moveTo>
                    <a:pt x="4229" y="5498"/>
                  </a:moveTo>
                  <a:lnTo>
                    <a:pt x="3877" y="6767"/>
                  </a:lnTo>
                  <a:lnTo>
                    <a:pt x="3313" y="7965"/>
                  </a:lnTo>
                  <a:lnTo>
                    <a:pt x="3031" y="8459"/>
                  </a:lnTo>
                  <a:lnTo>
                    <a:pt x="2608" y="8670"/>
                  </a:lnTo>
                  <a:lnTo>
                    <a:pt x="2256" y="8811"/>
                  </a:lnTo>
                  <a:lnTo>
                    <a:pt x="1903" y="8811"/>
                  </a:lnTo>
                  <a:lnTo>
                    <a:pt x="1551" y="8600"/>
                  </a:lnTo>
                  <a:lnTo>
                    <a:pt x="1269" y="8318"/>
                  </a:lnTo>
                  <a:lnTo>
                    <a:pt x="1057" y="7895"/>
                  </a:lnTo>
                  <a:lnTo>
                    <a:pt x="916" y="7401"/>
                  </a:lnTo>
                  <a:lnTo>
                    <a:pt x="916" y="6978"/>
                  </a:lnTo>
                  <a:lnTo>
                    <a:pt x="987" y="6697"/>
                  </a:lnTo>
                  <a:lnTo>
                    <a:pt x="1057" y="6415"/>
                  </a:lnTo>
                  <a:lnTo>
                    <a:pt x="1128" y="6203"/>
                  </a:lnTo>
                  <a:lnTo>
                    <a:pt x="1339" y="5992"/>
                  </a:lnTo>
                  <a:lnTo>
                    <a:pt x="1480" y="5851"/>
                  </a:lnTo>
                  <a:lnTo>
                    <a:pt x="1974" y="5639"/>
                  </a:lnTo>
                  <a:lnTo>
                    <a:pt x="2538" y="5498"/>
                  </a:lnTo>
                  <a:close/>
                  <a:moveTo>
                    <a:pt x="4652" y="0"/>
                  </a:moveTo>
                  <a:lnTo>
                    <a:pt x="4018" y="141"/>
                  </a:lnTo>
                  <a:lnTo>
                    <a:pt x="3383" y="423"/>
                  </a:lnTo>
                  <a:lnTo>
                    <a:pt x="2749" y="776"/>
                  </a:lnTo>
                  <a:lnTo>
                    <a:pt x="2185" y="1269"/>
                  </a:lnTo>
                  <a:lnTo>
                    <a:pt x="1833" y="1833"/>
                  </a:lnTo>
                  <a:lnTo>
                    <a:pt x="1692" y="2115"/>
                  </a:lnTo>
                  <a:lnTo>
                    <a:pt x="1551" y="2397"/>
                  </a:lnTo>
                  <a:lnTo>
                    <a:pt x="1551" y="2679"/>
                  </a:lnTo>
                  <a:lnTo>
                    <a:pt x="1551" y="3031"/>
                  </a:lnTo>
                  <a:lnTo>
                    <a:pt x="1692" y="3313"/>
                  </a:lnTo>
                  <a:lnTo>
                    <a:pt x="1833" y="3595"/>
                  </a:lnTo>
                  <a:lnTo>
                    <a:pt x="2044" y="3877"/>
                  </a:lnTo>
                  <a:lnTo>
                    <a:pt x="2397" y="4089"/>
                  </a:lnTo>
                  <a:lnTo>
                    <a:pt x="2820" y="4371"/>
                  </a:lnTo>
                  <a:lnTo>
                    <a:pt x="3313" y="4582"/>
                  </a:lnTo>
                  <a:lnTo>
                    <a:pt x="3947" y="4793"/>
                  </a:lnTo>
                  <a:lnTo>
                    <a:pt x="4652" y="4934"/>
                  </a:lnTo>
                  <a:lnTo>
                    <a:pt x="4511" y="5075"/>
                  </a:lnTo>
                  <a:lnTo>
                    <a:pt x="4300" y="5146"/>
                  </a:lnTo>
                  <a:lnTo>
                    <a:pt x="3736" y="5146"/>
                  </a:lnTo>
                  <a:lnTo>
                    <a:pt x="3031" y="5005"/>
                  </a:lnTo>
                  <a:lnTo>
                    <a:pt x="2256" y="4864"/>
                  </a:lnTo>
                  <a:lnTo>
                    <a:pt x="1480" y="4864"/>
                  </a:lnTo>
                  <a:lnTo>
                    <a:pt x="1128" y="5005"/>
                  </a:lnTo>
                  <a:lnTo>
                    <a:pt x="846" y="5146"/>
                  </a:lnTo>
                  <a:lnTo>
                    <a:pt x="564" y="5357"/>
                  </a:lnTo>
                  <a:lnTo>
                    <a:pt x="282" y="5710"/>
                  </a:lnTo>
                  <a:lnTo>
                    <a:pt x="141" y="6203"/>
                  </a:lnTo>
                  <a:lnTo>
                    <a:pt x="0" y="6767"/>
                  </a:lnTo>
                  <a:lnTo>
                    <a:pt x="0" y="7260"/>
                  </a:lnTo>
                  <a:lnTo>
                    <a:pt x="71" y="7683"/>
                  </a:lnTo>
                  <a:lnTo>
                    <a:pt x="141" y="8106"/>
                  </a:lnTo>
                  <a:lnTo>
                    <a:pt x="282" y="8459"/>
                  </a:lnTo>
                  <a:lnTo>
                    <a:pt x="494" y="8811"/>
                  </a:lnTo>
                  <a:lnTo>
                    <a:pt x="705" y="9093"/>
                  </a:lnTo>
                  <a:lnTo>
                    <a:pt x="987" y="9375"/>
                  </a:lnTo>
                  <a:lnTo>
                    <a:pt x="1269" y="9586"/>
                  </a:lnTo>
                  <a:lnTo>
                    <a:pt x="1621" y="9727"/>
                  </a:lnTo>
                  <a:lnTo>
                    <a:pt x="1974" y="9798"/>
                  </a:lnTo>
                  <a:lnTo>
                    <a:pt x="2326" y="9868"/>
                  </a:lnTo>
                  <a:lnTo>
                    <a:pt x="2679" y="9798"/>
                  </a:lnTo>
                  <a:lnTo>
                    <a:pt x="3031" y="9657"/>
                  </a:lnTo>
                  <a:lnTo>
                    <a:pt x="3383" y="9445"/>
                  </a:lnTo>
                  <a:lnTo>
                    <a:pt x="3736" y="9163"/>
                  </a:lnTo>
                  <a:lnTo>
                    <a:pt x="4018" y="8741"/>
                  </a:lnTo>
                  <a:lnTo>
                    <a:pt x="4018" y="8952"/>
                  </a:lnTo>
                  <a:lnTo>
                    <a:pt x="4088" y="9163"/>
                  </a:lnTo>
                  <a:lnTo>
                    <a:pt x="4229" y="9375"/>
                  </a:lnTo>
                  <a:lnTo>
                    <a:pt x="4300" y="9516"/>
                  </a:lnTo>
                  <a:lnTo>
                    <a:pt x="4723" y="9727"/>
                  </a:lnTo>
                  <a:lnTo>
                    <a:pt x="5145" y="9798"/>
                  </a:lnTo>
                  <a:lnTo>
                    <a:pt x="5709" y="9798"/>
                  </a:lnTo>
                  <a:lnTo>
                    <a:pt x="6273" y="9727"/>
                  </a:lnTo>
                  <a:lnTo>
                    <a:pt x="6837" y="9586"/>
                  </a:lnTo>
                  <a:lnTo>
                    <a:pt x="7401" y="9375"/>
                  </a:lnTo>
                  <a:lnTo>
                    <a:pt x="7965" y="9093"/>
                  </a:lnTo>
                  <a:lnTo>
                    <a:pt x="8458" y="8741"/>
                  </a:lnTo>
                  <a:lnTo>
                    <a:pt x="8811" y="8388"/>
                  </a:lnTo>
                  <a:lnTo>
                    <a:pt x="9093" y="7965"/>
                  </a:lnTo>
                  <a:lnTo>
                    <a:pt x="9234" y="7542"/>
                  </a:lnTo>
                  <a:lnTo>
                    <a:pt x="9234" y="7331"/>
                  </a:lnTo>
                  <a:lnTo>
                    <a:pt x="9163" y="7190"/>
                  </a:lnTo>
                  <a:lnTo>
                    <a:pt x="9093" y="6978"/>
                  </a:lnTo>
                  <a:lnTo>
                    <a:pt x="8952" y="6767"/>
                  </a:lnTo>
                  <a:lnTo>
                    <a:pt x="8740" y="6556"/>
                  </a:lnTo>
                  <a:lnTo>
                    <a:pt x="8458" y="6344"/>
                  </a:lnTo>
                  <a:lnTo>
                    <a:pt x="8811" y="6203"/>
                  </a:lnTo>
                  <a:lnTo>
                    <a:pt x="9093" y="5992"/>
                  </a:lnTo>
                  <a:lnTo>
                    <a:pt x="9374" y="5710"/>
                  </a:lnTo>
                  <a:lnTo>
                    <a:pt x="9515" y="5357"/>
                  </a:lnTo>
                  <a:lnTo>
                    <a:pt x="9656" y="5005"/>
                  </a:lnTo>
                  <a:lnTo>
                    <a:pt x="9727" y="4652"/>
                  </a:lnTo>
                  <a:lnTo>
                    <a:pt x="9797" y="4230"/>
                  </a:lnTo>
                  <a:lnTo>
                    <a:pt x="9797" y="3877"/>
                  </a:lnTo>
                  <a:lnTo>
                    <a:pt x="9727" y="3525"/>
                  </a:lnTo>
                  <a:lnTo>
                    <a:pt x="9656" y="3172"/>
                  </a:lnTo>
                  <a:lnTo>
                    <a:pt x="9515" y="2890"/>
                  </a:lnTo>
                  <a:lnTo>
                    <a:pt x="9374" y="2679"/>
                  </a:lnTo>
                  <a:lnTo>
                    <a:pt x="9163" y="2467"/>
                  </a:lnTo>
                  <a:lnTo>
                    <a:pt x="8952" y="2256"/>
                  </a:lnTo>
                  <a:lnTo>
                    <a:pt x="8740" y="2186"/>
                  </a:lnTo>
                  <a:lnTo>
                    <a:pt x="8458" y="2045"/>
                  </a:lnTo>
                  <a:lnTo>
                    <a:pt x="7965" y="1974"/>
                  </a:lnTo>
                  <a:lnTo>
                    <a:pt x="7401" y="2115"/>
                  </a:lnTo>
                  <a:lnTo>
                    <a:pt x="6837" y="2397"/>
                  </a:lnTo>
                  <a:lnTo>
                    <a:pt x="6273" y="2749"/>
                  </a:lnTo>
                  <a:lnTo>
                    <a:pt x="6344" y="2186"/>
                  </a:lnTo>
                  <a:lnTo>
                    <a:pt x="6344" y="1692"/>
                  </a:lnTo>
                  <a:lnTo>
                    <a:pt x="6273" y="1269"/>
                  </a:lnTo>
                  <a:lnTo>
                    <a:pt x="6132" y="917"/>
                  </a:lnTo>
                  <a:lnTo>
                    <a:pt x="5991" y="635"/>
                  </a:lnTo>
                  <a:lnTo>
                    <a:pt x="5780" y="353"/>
                  </a:lnTo>
                  <a:lnTo>
                    <a:pt x="5498" y="212"/>
                  </a:lnTo>
                  <a:lnTo>
                    <a:pt x="5286" y="71"/>
                  </a:lnTo>
                  <a:lnTo>
                    <a:pt x="4934" y="71"/>
                  </a:lnTo>
                  <a:lnTo>
                    <a:pt x="4652" y="0"/>
                  </a:lnTo>
                  <a:close/>
                </a:path>
              </a:pathLst>
            </a:custGeom>
            <a:solidFill>
              <a:srgbClr val="EDDC7A"/>
            </a:solidFill>
            <a:ln>
              <a:noFill/>
            </a:ln>
          </p:spPr>
          <p:txBody>
            <a:bodyPr wrap="square" lIns="91425" tIns="91425" rIns="91425" bIns="91425" anchor="ctr" anchorCtr="0">
              <a:noAutofit/>
            </a:bodyPr>
            <a:lstStyle/>
            <a:p>
              <a:pPr lvl="0">
                <a:spcBef>
                  <a:spcPts val="0"/>
                </a:spcBef>
                <a:buNone/>
              </a:pPr>
              <a:endParaRPr/>
            </a:p>
          </p:txBody>
        </p:sp>
        <p:sp>
          <p:nvSpPr>
            <p:cNvPr id="390" name="Shape 390"/>
            <p:cNvSpPr/>
            <p:nvPr/>
          </p:nvSpPr>
          <p:spPr>
            <a:xfrm>
              <a:off x="971725" y="3707700"/>
              <a:ext cx="220275" cy="341875"/>
            </a:xfrm>
            <a:custGeom>
              <a:avLst/>
              <a:gdLst/>
              <a:ahLst/>
              <a:cxnLst/>
              <a:rect l="0" t="0" r="0" b="0"/>
              <a:pathLst>
                <a:path w="8811" h="13675" extrusionOk="0">
                  <a:moveTo>
                    <a:pt x="5075" y="6838"/>
                  </a:moveTo>
                  <a:lnTo>
                    <a:pt x="5921" y="7261"/>
                  </a:lnTo>
                  <a:lnTo>
                    <a:pt x="6907" y="7824"/>
                  </a:lnTo>
                  <a:lnTo>
                    <a:pt x="7330" y="8177"/>
                  </a:lnTo>
                  <a:lnTo>
                    <a:pt x="7683" y="8529"/>
                  </a:lnTo>
                  <a:lnTo>
                    <a:pt x="8035" y="8952"/>
                  </a:lnTo>
                  <a:lnTo>
                    <a:pt x="8247" y="9375"/>
                  </a:lnTo>
                  <a:lnTo>
                    <a:pt x="8247" y="9375"/>
                  </a:lnTo>
                  <a:lnTo>
                    <a:pt x="7330" y="8811"/>
                  </a:lnTo>
                  <a:lnTo>
                    <a:pt x="6485" y="8318"/>
                  </a:lnTo>
                  <a:lnTo>
                    <a:pt x="6132" y="8036"/>
                  </a:lnTo>
                  <a:lnTo>
                    <a:pt x="5709" y="7684"/>
                  </a:lnTo>
                  <a:lnTo>
                    <a:pt x="5357" y="7331"/>
                  </a:lnTo>
                  <a:lnTo>
                    <a:pt x="5075" y="6838"/>
                  </a:lnTo>
                  <a:close/>
                  <a:moveTo>
                    <a:pt x="3877" y="7261"/>
                  </a:moveTo>
                  <a:lnTo>
                    <a:pt x="4370" y="10009"/>
                  </a:lnTo>
                  <a:lnTo>
                    <a:pt x="4652" y="11701"/>
                  </a:lnTo>
                  <a:lnTo>
                    <a:pt x="4722" y="12406"/>
                  </a:lnTo>
                  <a:lnTo>
                    <a:pt x="4159" y="11983"/>
                  </a:lnTo>
                  <a:lnTo>
                    <a:pt x="3947" y="9657"/>
                  </a:lnTo>
                  <a:lnTo>
                    <a:pt x="3877" y="7261"/>
                  </a:lnTo>
                  <a:close/>
                  <a:moveTo>
                    <a:pt x="3383" y="1"/>
                  </a:moveTo>
                  <a:lnTo>
                    <a:pt x="3242" y="71"/>
                  </a:lnTo>
                  <a:lnTo>
                    <a:pt x="3172" y="212"/>
                  </a:lnTo>
                  <a:lnTo>
                    <a:pt x="3101" y="494"/>
                  </a:lnTo>
                  <a:lnTo>
                    <a:pt x="2960" y="1199"/>
                  </a:lnTo>
                  <a:lnTo>
                    <a:pt x="2890" y="2115"/>
                  </a:lnTo>
                  <a:lnTo>
                    <a:pt x="2749" y="4018"/>
                  </a:lnTo>
                  <a:lnTo>
                    <a:pt x="2678" y="5358"/>
                  </a:lnTo>
                  <a:lnTo>
                    <a:pt x="2678" y="6133"/>
                  </a:lnTo>
                  <a:lnTo>
                    <a:pt x="2608" y="7120"/>
                  </a:lnTo>
                  <a:lnTo>
                    <a:pt x="2608" y="8177"/>
                  </a:lnTo>
                  <a:lnTo>
                    <a:pt x="2537" y="9305"/>
                  </a:lnTo>
                  <a:lnTo>
                    <a:pt x="2326" y="10432"/>
                  </a:lnTo>
                  <a:lnTo>
                    <a:pt x="2185" y="10926"/>
                  </a:lnTo>
                  <a:lnTo>
                    <a:pt x="2044" y="11419"/>
                  </a:lnTo>
                  <a:lnTo>
                    <a:pt x="1833" y="11842"/>
                  </a:lnTo>
                  <a:lnTo>
                    <a:pt x="1551" y="12265"/>
                  </a:lnTo>
                  <a:lnTo>
                    <a:pt x="1269" y="12547"/>
                  </a:lnTo>
                  <a:lnTo>
                    <a:pt x="916" y="12829"/>
                  </a:lnTo>
                  <a:lnTo>
                    <a:pt x="916" y="12758"/>
                  </a:lnTo>
                  <a:lnTo>
                    <a:pt x="916" y="12547"/>
                  </a:lnTo>
                  <a:lnTo>
                    <a:pt x="1057" y="11772"/>
                  </a:lnTo>
                  <a:lnTo>
                    <a:pt x="1551" y="9375"/>
                  </a:lnTo>
                  <a:lnTo>
                    <a:pt x="1903" y="8106"/>
                  </a:lnTo>
                  <a:lnTo>
                    <a:pt x="2256" y="7049"/>
                  </a:lnTo>
                  <a:lnTo>
                    <a:pt x="2537" y="6274"/>
                  </a:lnTo>
                  <a:lnTo>
                    <a:pt x="2678" y="6062"/>
                  </a:lnTo>
                  <a:lnTo>
                    <a:pt x="2537" y="6203"/>
                  </a:lnTo>
                  <a:lnTo>
                    <a:pt x="2185" y="6767"/>
                  </a:lnTo>
                  <a:lnTo>
                    <a:pt x="1762" y="7613"/>
                  </a:lnTo>
                  <a:lnTo>
                    <a:pt x="1339" y="8600"/>
                  </a:lnTo>
                  <a:lnTo>
                    <a:pt x="493" y="10573"/>
                  </a:lnTo>
                  <a:lnTo>
                    <a:pt x="71" y="11631"/>
                  </a:lnTo>
                  <a:lnTo>
                    <a:pt x="0" y="12335"/>
                  </a:lnTo>
                  <a:lnTo>
                    <a:pt x="0" y="12899"/>
                  </a:lnTo>
                  <a:lnTo>
                    <a:pt x="0" y="13252"/>
                  </a:lnTo>
                  <a:lnTo>
                    <a:pt x="141" y="13534"/>
                  </a:lnTo>
                  <a:lnTo>
                    <a:pt x="282" y="13604"/>
                  </a:lnTo>
                  <a:lnTo>
                    <a:pt x="493" y="13675"/>
                  </a:lnTo>
                  <a:lnTo>
                    <a:pt x="705" y="13604"/>
                  </a:lnTo>
                  <a:lnTo>
                    <a:pt x="987" y="13393"/>
                  </a:lnTo>
                  <a:lnTo>
                    <a:pt x="1551" y="12899"/>
                  </a:lnTo>
                  <a:lnTo>
                    <a:pt x="2115" y="12124"/>
                  </a:lnTo>
                  <a:lnTo>
                    <a:pt x="2608" y="11278"/>
                  </a:lnTo>
                  <a:lnTo>
                    <a:pt x="2960" y="10432"/>
                  </a:lnTo>
                  <a:lnTo>
                    <a:pt x="3101" y="11419"/>
                  </a:lnTo>
                  <a:lnTo>
                    <a:pt x="3242" y="12124"/>
                  </a:lnTo>
                  <a:lnTo>
                    <a:pt x="3454" y="12758"/>
                  </a:lnTo>
                  <a:lnTo>
                    <a:pt x="3736" y="13252"/>
                  </a:lnTo>
                  <a:lnTo>
                    <a:pt x="3947" y="13463"/>
                  </a:lnTo>
                  <a:lnTo>
                    <a:pt x="4159" y="13604"/>
                  </a:lnTo>
                  <a:lnTo>
                    <a:pt x="4370" y="13675"/>
                  </a:lnTo>
                  <a:lnTo>
                    <a:pt x="4582" y="13675"/>
                  </a:lnTo>
                  <a:lnTo>
                    <a:pt x="4863" y="13604"/>
                  </a:lnTo>
                  <a:lnTo>
                    <a:pt x="5145" y="13393"/>
                  </a:lnTo>
                  <a:lnTo>
                    <a:pt x="5357" y="13252"/>
                  </a:lnTo>
                  <a:lnTo>
                    <a:pt x="5498" y="12970"/>
                  </a:lnTo>
                  <a:lnTo>
                    <a:pt x="5568" y="12758"/>
                  </a:lnTo>
                  <a:lnTo>
                    <a:pt x="5639" y="12476"/>
                  </a:lnTo>
                  <a:lnTo>
                    <a:pt x="5639" y="11772"/>
                  </a:lnTo>
                  <a:lnTo>
                    <a:pt x="5639" y="11067"/>
                  </a:lnTo>
                  <a:lnTo>
                    <a:pt x="5357" y="9657"/>
                  </a:lnTo>
                  <a:lnTo>
                    <a:pt x="5145" y="8600"/>
                  </a:lnTo>
                  <a:lnTo>
                    <a:pt x="5498" y="8882"/>
                  </a:lnTo>
                  <a:lnTo>
                    <a:pt x="5921" y="9093"/>
                  </a:lnTo>
                  <a:lnTo>
                    <a:pt x="6696" y="9516"/>
                  </a:lnTo>
                  <a:lnTo>
                    <a:pt x="7471" y="9939"/>
                  </a:lnTo>
                  <a:lnTo>
                    <a:pt x="7894" y="10221"/>
                  </a:lnTo>
                  <a:lnTo>
                    <a:pt x="8176" y="10503"/>
                  </a:lnTo>
                  <a:lnTo>
                    <a:pt x="8317" y="10644"/>
                  </a:lnTo>
                  <a:lnTo>
                    <a:pt x="8458" y="10714"/>
                  </a:lnTo>
                  <a:lnTo>
                    <a:pt x="8599" y="10714"/>
                  </a:lnTo>
                  <a:lnTo>
                    <a:pt x="8670" y="10644"/>
                  </a:lnTo>
                  <a:lnTo>
                    <a:pt x="8740" y="10362"/>
                  </a:lnTo>
                  <a:lnTo>
                    <a:pt x="8811" y="10009"/>
                  </a:lnTo>
                  <a:lnTo>
                    <a:pt x="8811" y="9023"/>
                  </a:lnTo>
                  <a:lnTo>
                    <a:pt x="8670" y="8388"/>
                  </a:lnTo>
                  <a:lnTo>
                    <a:pt x="8529" y="8106"/>
                  </a:lnTo>
                  <a:lnTo>
                    <a:pt x="8317" y="7895"/>
                  </a:lnTo>
                  <a:lnTo>
                    <a:pt x="7894" y="7402"/>
                  </a:lnTo>
                  <a:lnTo>
                    <a:pt x="7330" y="7049"/>
                  </a:lnTo>
                  <a:lnTo>
                    <a:pt x="6696" y="6697"/>
                  </a:lnTo>
                  <a:lnTo>
                    <a:pt x="5498" y="6062"/>
                  </a:lnTo>
                  <a:lnTo>
                    <a:pt x="5004" y="5710"/>
                  </a:lnTo>
                  <a:lnTo>
                    <a:pt x="4582" y="5287"/>
                  </a:lnTo>
                  <a:lnTo>
                    <a:pt x="4441" y="5076"/>
                  </a:lnTo>
                  <a:lnTo>
                    <a:pt x="4300" y="4794"/>
                  </a:lnTo>
                  <a:lnTo>
                    <a:pt x="4229" y="4159"/>
                  </a:lnTo>
                  <a:lnTo>
                    <a:pt x="4229" y="3384"/>
                  </a:lnTo>
                  <a:lnTo>
                    <a:pt x="4229" y="2609"/>
                  </a:lnTo>
                  <a:lnTo>
                    <a:pt x="4229" y="1904"/>
                  </a:lnTo>
                  <a:lnTo>
                    <a:pt x="4159" y="1199"/>
                  </a:lnTo>
                  <a:lnTo>
                    <a:pt x="4088" y="847"/>
                  </a:lnTo>
                  <a:lnTo>
                    <a:pt x="3947" y="565"/>
                  </a:lnTo>
                  <a:lnTo>
                    <a:pt x="3736" y="283"/>
                  </a:lnTo>
                  <a:lnTo>
                    <a:pt x="3524" y="71"/>
                  </a:lnTo>
                  <a:lnTo>
                    <a:pt x="3383" y="1"/>
                  </a:lnTo>
                  <a:close/>
                </a:path>
              </a:pathLst>
            </a:custGeom>
            <a:solidFill>
              <a:srgbClr val="F7CA0F"/>
            </a:solidFill>
            <a:ln>
              <a:noFill/>
            </a:ln>
          </p:spPr>
          <p:txBody>
            <a:bodyPr wrap="square" lIns="91425" tIns="91425" rIns="91425" bIns="91425" anchor="ctr" anchorCtr="0">
              <a:noAutofit/>
            </a:bodyPr>
            <a:lstStyle/>
            <a:p>
              <a:pPr lvl="0">
                <a:spcBef>
                  <a:spcPts val="0"/>
                </a:spcBef>
                <a:buNone/>
              </a:pPr>
              <a:endParaRPr/>
            </a:p>
          </p:txBody>
        </p:sp>
        <p:sp>
          <p:nvSpPr>
            <p:cNvPr id="391" name="Shape 391"/>
            <p:cNvSpPr/>
            <p:nvPr/>
          </p:nvSpPr>
          <p:spPr>
            <a:xfrm>
              <a:off x="2016625" y="4890075"/>
              <a:ext cx="119850" cy="586800"/>
            </a:xfrm>
            <a:custGeom>
              <a:avLst/>
              <a:gdLst/>
              <a:ahLst/>
              <a:cxnLst/>
              <a:rect l="0" t="0" r="0" b="0"/>
              <a:pathLst>
                <a:path w="4794" h="23472" extrusionOk="0">
                  <a:moveTo>
                    <a:pt x="2750" y="6626"/>
                  </a:moveTo>
                  <a:lnTo>
                    <a:pt x="3173" y="8177"/>
                  </a:lnTo>
                  <a:lnTo>
                    <a:pt x="3455" y="9728"/>
                  </a:lnTo>
                  <a:lnTo>
                    <a:pt x="3666" y="11208"/>
                  </a:lnTo>
                  <a:lnTo>
                    <a:pt x="3736" y="12758"/>
                  </a:lnTo>
                  <a:lnTo>
                    <a:pt x="3666" y="14239"/>
                  </a:lnTo>
                  <a:lnTo>
                    <a:pt x="3455" y="15789"/>
                  </a:lnTo>
                  <a:lnTo>
                    <a:pt x="3102" y="17340"/>
                  </a:lnTo>
                  <a:lnTo>
                    <a:pt x="2609" y="18891"/>
                  </a:lnTo>
                  <a:lnTo>
                    <a:pt x="2115" y="17481"/>
                  </a:lnTo>
                  <a:lnTo>
                    <a:pt x="1692" y="16142"/>
                  </a:lnTo>
                  <a:lnTo>
                    <a:pt x="1411" y="14802"/>
                  </a:lnTo>
                  <a:lnTo>
                    <a:pt x="1199" y="13534"/>
                  </a:lnTo>
                  <a:lnTo>
                    <a:pt x="1199" y="12195"/>
                  </a:lnTo>
                  <a:lnTo>
                    <a:pt x="1340" y="10855"/>
                  </a:lnTo>
                  <a:lnTo>
                    <a:pt x="1622" y="9516"/>
                  </a:lnTo>
                  <a:lnTo>
                    <a:pt x="2115" y="8036"/>
                  </a:lnTo>
                  <a:lnTo>
                    <a:pt x="1974" y="9939"/>
                  </a:lnTo>
                  <a:lnTo>
                    <a:pt x="1904" y="12970"/>
                  </a:lnTo>
                  <a:lnTo>
                    <a:pt x="1904" y="14450"/>
                  </a:lnTo>
                  <a:lnTo>
                    <a:pt x="1974" y="15719"/>
                  </a:lnTo>
                  <a:lnTo>
                    <a:pt x="2045" y="16142"/>
                  </a:lnTo>
                  <a:lnTo>
                    <a:pt x="2186" y="16494"/>
                  </a:lnTo>
                  <a:lnTo>
                    <a:pt x="2327" y="16635"/>
                  </a:lnTo>
                  <a:lnTo>
                    <a:pt x="2468" y="16635"/>
                  </a:lnTo>
                  <a:lnTo>
                    <a:pt x="2679" y="16424"/>
                  </a:lnTo>
                  <a:lnTo>
                    <a:pt x="2820" y="16001"/>
                  </a:lnTo>
                  <a:lnTo>
                    <a:pt x="2961" y="15507"/>
                  </a:lnTo>
                  <a:lnTo>
                    <a:pt x="3102" y="14943"/>
                  </a:lnTo>
                  <a:lnTo>
                    <a:pt x="3173" y="13463"/>
                  </a:lnTo>
                  <a:lnTo>
                    <a:pt x="3173" y="11842"/>
                  </a:lnTo>
                  <a:lnTo>
                    <a:pt x="3102" y="10221"/>
                  </a:lnTo>
                  <a:lnTo>
                    <a:pt x="2961" y="8670"/>
                  </a:lnTo>
                  <a:lnTo>
                    <a:pt x="2750" y="6626"/>
                  </a:lnTo>
                  <a:close/>
                  <a:moveTo>
                    <a:pt x="2256" y="1"/>
                  </a:moveTo>
                  <a:lnTo>
                    <a:pt x="2115" y="776"/>
                  </a:lnTo>
                  <a:lnTo>
                    <a:pt x="2045" y="1481"/>
                  </a:lnTo>
                  <a:lnTo>
                    <a:pt x="2045" y="2961"/>
                  </a:lnTo>
                  <a:lnTo>
                    <a:pt x="2045" y="4371"/>
                  </a:lnTo>
                  <a:lnTo>
                    <a:pt x="1974" y="5076"/>
                  </a:lnTo>
                  <a:lnTo>
                    <a:pt x="1904" y="5851"/>
                  </a:lnTo>
                  <a:lnTo>
                    <a:pt x="1692" y="6697"/>
                  </a:lnTo>
                  <a:lnTo>
                    <a:pt x="1411" y="7472"/>
                  </a:lnTo>
                  <a:lnTo>
                    <a:pt x="776" y="9093"/>
                  </a:lnTo>
                  <a:lnTo>
                    <a:pt x="494" y="9869"/>
                  </a:lnTo>
                  <a:lnTo>
                    <a:pt x="283" y="10644"/>
                  </a:lnTo>
                  <a:lnTo>
                    <a:pt x="71" y="11490"/>
                  </a:lnTo>
                  <a:lnTo>
                    <a:pt x="1" y="12406"/>
                  </a:lnTo>
                  <a:lnTo>
                    <a:pt x="1" y="13181"/>
                  </a:lnTo>
                  <a:lnTo>
                    <a:pt x="71" y="13886"/>
                  </a:lnTo>
                  <a:lnTo>
                    <a:pt x="142" y="14661"/>
                  </a:lnTo>
                  <a:lnTo>
                    <a:pt x="353" y="15366"/>
                  </a:lnTo>
                  <a:lnTo>
                    <a:pt x="776" y="16846"/>
                  </a:lnTo>
                  <a:lnTo>
                    <a:pt x="1270" y="18256"/>
                  </a:lnTo>
                  <a:lnTo>
                    <a:pt x="1622" y="19102"/>
                  </a:lnTo>
                  <a:lnTo>
                    <a:pt x="1833" y="19736"/>
                  </a:lnTo>
                  <a:lnTo>
                    <a:pt x="1833" y="20018"/>
                  </a:lnTo>
                  <a:lnTo>
                    <a:pt x="1833" y="20371"/>
                  </a:lnTo>
                  <a:lnTo>
                    <a:pt x="1622" y="21146"/>
                  </a:lnTo>
                  <a:lnTo>
                    <a:pt x="1551" y="21357"/>
                  </a:lnTo>
                  <a:lnTo>
                    <a:pt x="1411" y="21639"/>
                  </a:lnTo>
                  <a:lnTo>
                    <a:pt x="988" y="22274"/>
                  </a:lnTo>
                  <a:lnTo>
                    <a:pt x="565" y="22838"/>
                  </a:lnTo>
                  <a:lnTo>
                    <a:pt x="494" y="23049"/>
                  </a:lnTo>
                  <a:lnTo>
                    <a:pt x="494" y="23261"/>
                  </a:lnTo>
                  <a:lnTo>
                    <a:pt x="635" y="23402"/>
                  </a:lnTo>
                  <a:lnTo>
                    <a:pt x="706" y="23402"/>
                  </a:lnTo>
                  <a:lnTo>
                    <a:pt x="776" y="23472"/>
                  </a:lnTo>
                  <a:lnTo>
                    <a:pt x="917" y="23402"/>
                  </a:lnTo>
                  <a:lnTo>
                    <a:pt x="1129" y="23261"/>
                  </a:lnTo>
                  <a:lnTo>
                    <a:pt x="1411" y="22979"/>
                  </a:lnTo>
                  <a:lnTo>
                    <a:pt x="2045" y="21992"/>
                  </a:lnTo>
                  <a:lnTo>
                    <a:pt x="2679" y="20794"/>
                  </a:lnTo>
                  <a:lnTo>
                    <a:pt x="3243" y="19454"/>
                  </a:lnTo>
                  <a:lnTo>
                    <a:pt x="3736" y="18256"/>
                  </a:lnTo>
                  <a:lnTo>
                    <a:pt x="4371" y="16635"/>
                  </a:lnTo>
                  <a:lnTo>
                    <a:pt x="4653" y="15014"/>
                  </a:lnTo>
                  <a:lnTo>
                    <a:pt x="4794" y="13463"/>
                  </a:lnTo>
                  <a:lnTo>
                    <a:pt x="4794" y="11913"/>
                  </a:lnTo>
                  <a:lnTo>
                    <a:pt x="4653" y="10362"/>
                  </a:lnTo>
                  <a:lnTo>
                    <a:pt x="4441" y="8882"/>
                  </a:lnTo>
                  <a:lnTo>
                    <a:pt x="4089" y="7331"/>
                  </a:lnTo>
                  <a:lnTo>
                    <a:pt x="3666" y="5851"/>
                  </a:lnTo>
                  <a:lnTo>
                    <a:pt x="3243" y="4300"/>
                  </a:lnTo>
                  <a:lnTo>
                    <a:pt x="3243" y="3807"/>
                  </a:lnTo>
                  <a:lnTo>
                    <a:pt x="3173" y="3173"/>
                  </a:lnTo>
                  <a:lnTo>
                    <a:pt x="2820" y="1692"/>
                  </a:lnTo>
                  <a:lnTo>
                    <a:pt x="2468" y="424"/>
                  </a:lnTo>
                  <a:lnTo>
                    <a:pt x="2327" y="71"/>
                  </a:lnTo>
                  <a:lnTo>
                    <a:pt x="2256" y="1"/>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grpSp>
          <p:nvGrpSpPr>
            <p:cNvPr id="392" name="Shape 392"/>
            <p:cNvGrpSpPr/>
            <p:nvPr/>
          </p:nvGrpSpPr>
          <p:grpSpPr>
            <a:xfrm>
              <a:off x="1216650" y="5036325"/>
              <a:ext cx="169175" cy="269650"/>
              <a:chOff x="3510425" y="5036325"/>
              <a:chExt cx="169175" cy="269650"/>
            </a:xfrm>
          </p:grpSpPr>
          <p:sp>
            <p:nvSpPr>
              <p:cNvPr id="393" name="Shape 393"/>
              <p:cNvSpPr/>
              <p:nvPr/>
            </p:nvSpPr>
            <p:spPr>
              <a:xfrm>
                <a:off x="3510425" y="5105050"/>
                <a:ext cx="86350" cy="77575"/>
              </a:xfrm>
              <a:custGeom>
                <a:avLst/>
                <a:gdLst/>
                <a:ahLst/>
                <a:cxnLst/>
                <a:rect l="0" t="0" r="0" b="0"/>
                <a:pathLst>
                  <a:path w="3454" h="3103" extrusionOk="0">
                    <a:moveTo>
                      <a:pt x="2185" y="1"/>
                    </a:moveTo>
                    <a:lnTo>
                      <a:pt x="1762" y="142"/>
                    </a:lnTo>
                    <a:lnTo>
                      <a:pt x="1269" y="424"/>
                    </a:lnTo>
                    <a:lnTo>
                      <a:pt x="846" y="706"/>
                    </a:lnTo>
                    <a:lnTo>
                      <a:pt x="494" y="1129"/>
                    </a:lnTo>
                    <a:lnTo>
                      <a:pt x="212" y="1551"/>
                    </a:lnTo>
                    <a:lnTo>
                      <a:pt x="71" y="1904"/>
                    </a:lnTo>
                    <a:lnTo>
                      <a:pt x="0" y="2327"/>
                    </a:lnTo>
                    <a:lnTo>
                      <a:pt x="71" y="2468"/>
                    </a:lnTo>
                    <a:lnTo>
                      <a:pt x="141" y="2679"/>
                    </a:lnTo>
                    <a:lnTo>
                      <a:pt x="282" y="2820"/>
                    </a:lnTo>
                    <a:lnTo>
                      <a:pt x="494" y="2891"/>
                    </a:lnTo>
                    <a:lnTo>
                      <a:pt x="705" y="3032"/>
                    </a:lnTo>
                    <a:lnTo>
                      <a:pt x="1058" y="3102"/>
                    </a:lnTo>
                    <a:lnTo>
                      <a:pt x="2256" y="3102"/>
                    </a:lnTo>
                    <a:lnTo>
                      <a:pt x="2538" y="2961"/>
                    </a:lnTo>
                    <a:lnTo>
                      <a:pt x="2820" y="2750"/>
                    </a:lnTo>
                    <a:lnTo>
                      <a:pt x="3031" y="2468"/>
                    </a:lnTo>
                    <a:lnTo>
                      <a:pt x="3313" y="1974"/>
                    </a:lnTo>
                    <a:lnTo>
                      <a:pt x="3454" y="1622"/>
                    </a:lnTo>
                    <a:lnTo>
                      <a:pt x="3384" y="917"/>
                    </a:lnTo>
                    <a:lnTo>
                      <a:pt x="3313" y="635"/>
                    </a:lnTo>
                    <a:lnTo>
                      <a:pt x="3243" y="424"/>
                    </a:lnTo>
                    <a:lnTo>
                      <a:pt x="3102" y="212"/>
                    </a:lnTo>
                    <a:lnTo>
                      <a:pt x="2961" y="142"/>
                    </a:lnTo>
                    <a:lnTo>
                      <a:pt x="2820" y="1"/>
                    </a:lnTo>
                    <a:close/>
                  </a:path>
                </a:pathLst>
              </a:custGeom>
              <a:solidFill>
                <a:srgbClr val="DDAC6C"/>
              </a:solidFill>
              <a:ln>
                <a:noFill/>
              </a:ln>
            </p:spPr>
            <p:txBody>
              <a:bodyPr wrap="square" lIns="91425" tIns="91425" rIns="91425" bIns="91425" anchor="ctr" anchorCtr="0">
                <a:noAutofit/>
              </a:bodyPr>
              <a:lstStyle/>
              <a:p>
                <a:pPr lvl="0">
                  <a:spcBef>
                    <a:spcPts val="0"/>
                  </a:spcBef>
                  <a:buNone/>
                </a:pPr>
                <a:endParaRPr/>
              </a:p>
            </p:txBody>
          </p:sp>
          <p:sp>
            <p:nvSpPr>
              <p:cNvPr id="394" name="Shape 394"/>
              <p:cNvSpPr/>
              <p:nvPr/>
            </p:nvSpPr>
            <p:spPr>
              <a:xfrm>
                <a:off x="3602050" y="5157925"/>
                <a:ext cx="66975" cy="63450"/>
              </a:xfrm>
              <a:custGeom>
                <a:avLst/>
                <a:gdLst/>
                <a:ahLst/>
                <a:cxnLst/>
                <a:rect l="0" t="0" r="0" b="0"/>
                <a:pathLst>
                  <a:path w="2679" h="2538" extrusionOk="0">
                    <a:moveTo>
                      <a:pt x="1269" y="0"/>
                    </a:moveTo>
                    <a:lnTo>
                      <a:pt x="846" y="71"/>
                    </a:lnTo>
                    <a:lnTo>
                      <a:pt x="423" y="353"/>
                    </a:lnTo>
                    <a:lnTo>
                      <a:pt x="141" y="705"/>
                    </a:lnTo>
                    <a:lnTo>
                      <a:pt x="71" y="917"/>
                    </a:lnTo>
                    <a:lnTo>
                      <a:pt x="0" y="1128"/>
                    </a:lnTo>
                    <a:lnTo>
                      <a:pt x="0" y="1410"/>
                    </a:lnTo>
                    <a:lnTo>
                      <a:pt x="71" y="1692"/>
                    </a:lnTo>
                    <a:lnTo>
                      <a:pt x="212" y="1974"/>
                    </a:lnTo>
                    <a:lnTo>
                      <a:pt x="353" y="2185"/>
                    </a:lnTo>
                    <a:lnTo>
                      <a:pt x="564" y="2397"/>
                    </a:lnTo>
                    <a:lnTo>
                      <a:pt x="846" y="2467"/>
                    </a:lnTo>
                    <a:lnTo>
                      <a:pt x="1058" y="2538"/>
                    </a:lnTo>
                    <a:lnTo>
                      <a:pt x="1551" y="2538"/>
                    </a:lnTo>
                    <a:lnTo>
                      <a:pt x="1833" y="2467"/>
                    </a:lnTo>
                    <a:lnTo>
                      <a:pt x="2044" y="2326"/>
                    </a:lnTo>
                    <a:lnTo>
                      <a:pt x="2256" y="2185"/>
                    </a:lnTo>
                    <a:lnTo>
                      <a:pt x="2397" y="1974"/>
                    </a:lnTo>
                    <a:lnTo>
                      <a:pt x="2538" y="1762"/>
                    </a:lnTo>
                    <a:lnTo>
                      <a:pt x="2608" y="1481"/>
                    </a:lnTo>
                    <a:lnTo>
                      <a:pt x="2679" y="1199"/>
                    </a:lnTo>
                    <a:lnTo>
                      <a:pt x="2608" y="917"/>
                    </a:lnTo>
                    <a:lnTo>
                      <a:pt x="2467" y="564"/>
                    </a:lnTo>
                    <a:lnTo>
                      <a:pt x="2326" y="353"/>
                    </a:lnTo>
                    <a:lnTo>
                      <a:pt x="2115" y="212"/>
                    </a:lnTo>
                    <a:lnTo>
                      <a:pt x="1904" y="71"/>
                    </a:lnTo>
                    <a:lnTo>
                      <a:pt x="1692" y="0"/>
                    </a:lnTo>
                    <a:close/>
                  </a:path>
                </a:pathLst>
              </a:custGeom>
              <a:solidFill>
                <a:srgbClr val="DDAC6C"/>
              </a:solidFill>
              <a:ln>
                <a:noFill/>
              </a:ln>
            </p:spPr>
            <p:txBody>
              <a:bodyPr wrap="square" lIns="91425" tIns="91425" rIns="91425" bIns="91425" anchor="ctr" anchorCtr="0">
                <a:noAutofit/>
              </a:bodyPr>
              <a:lstStyle/>
              <a:p>
                <a:pPr lvl="0">
                  <a:spcBef>
                    <a:spcPts val="0"/>
                  </a:spcBef>
                  <a:buNone/>
                </a:pPr>
                <a:endParaRPr/>
              </a:p>
            </p:txBody>
          </p:sp>
          <p:sp>
            <p:nvSpPr>
              <p:cNvPr id="395" name="Shape 395"/>
              <p:cNvSpPr/>
              <p:nvPr/>
            </p:nvSpPr>
            <p:spPr>
              <a:xfrm>
                <a:off x="3538625" y="5221350"/>
                <a:ext cx="82825" cy="84625"/>
              </a:xfrm>
              <a:custGeom>
                <a:avLst/>
                <a:gdLst/>
                <a:ahLst/>
                <a:cxnLst/>
                <a:rect l="0" t="0" r="0" b="0"/>
                <a:pathLst>
                  <a:path w="3313" h="3385" extrusionOk="0">
                    <a:moveTo>
                      <a:pt x="1621" y="1"/>
                    </a:moveTo>
                    <a:lnTo>
                      <a:pt x="1269" y="71"/>
                    </a:lnTo>
                    <a:lnTo>
                      <a:pt x="987" y="212"/>
                    </a:lnTo>
                    <a:lnTo>
                      <a:pt x="775" y="424"/>
                    </a:lnTo>
                    <a:lnTo>
                      <a:pt x="493" y="635"/>
                    </a:lnTo>
                    <a:lnTo>
                      <a:pt x="352" y="847"/>
                    </a:lnTo>
                    <a:lnTo>
                      <a:pt x="141" y="1129"/>
                    </a:lnTo>
                    <a:lnTo>
                      <a:pt x="71" y="1410"/>
                    </a:lnTo>
                    <a:lnTo>
                      <a:pt x="0" y="1763"/>
                    </a:lnTo>
                    <a:lnTo>
                      <a:pt x="0" y="2045"/>
                    </a:lnTo>
                    <a:lnTo>
                      <a:pt x="71" y="2327"/>
                    </a:lnTo>
                    <a:lnTo>
                      <a:pt x="211" y="2679"/>
                    </a:lnTo>
                    <a:lnTo>
                      <a:pt x="423" y="2891"/>
                    </a:lnTo>
                    <a:lnTo>
                      <a:pt x="705" y="3173"/>
                    </a:lnTo>
                    <a:lnTo>
                      <a:pt x="987" y="3314"/>
                    </a:lnTo>
                    <a:lnTo>
                      <a:pt x="1339" y="3384"/>
                    </a:lnTo>
                    <a:lnTo>
                      <a:pt x="1974" y="3384"/>
                    </a:lnTo>
                    <a:lnTo>
                      <a:pt x="2256" y="3243"/>
                    </a:lnTo>
                    <a:lnTo>
                      <a:pt x="2537" y="3032"/>
                    </a:lnTo>
                    <a:lnTo>
                      <a:pt x="2749" y="2820"/>
                    </a:lnTo>
                    <a:lnTo>
                      <a:pt x="2960" y="2538"/>
                    </a:lnTo>
                    <a:lnTo>
                      <a:pt x="3172" y="2256"/>
                    </a:lnTo>
                    <a:lnTo>
                      <a:pt x="3242" y="1974"/>
                    </a:lnTo>
                    <a:lnTo>
                      <a:pt x="3313" y="1692"/>
                    </a:lnTo>
                    <a:lnTo>
                      <a:pt x="3313" y="1340"/>
                    </a:lnTo>
                    <a:lnTo>
                      <a:pt x="3313" y="1058"/>
                    </a:lnTo>
                    <a:lnTo>
                      <a:pt x="3172" y="776"/>
                    </a:lnTo>
                    <a:lnTo>
                      <a:pt x="2960" y="494"/>
                    </a:lnTo>
                    <a:lnTo>
                      <a:pt x="2608" y="283"/>
                    </a:lnTo>
                    <a:lnTo>
                      <a:pt x="2256" y="142"/>
                    </a:lnTo>
                    <a:lnTo>
                      <a:pt x="1974" y="1"/>
                    </a:lnTo>
                    <a:close/>
                  </a:path>
                </a:pathLst>
              </a:custGeom>
              <a:solidFill>
                <a:srgbClr val="DDAC6C"/>
              </a:solidFill>
              <a:ln>
                <a:noFill/>
              </a:ln>
            </p:spPr>
            <p:txBody>
              <a:bodyPr wrap="square" lIns="91425" tIns="91425" rIns="91425" bIns="91425" anchor="ctr" anchorCtr="0">
                <a:noAutofit/>
              </a:bodyPr>
              <a:lstStyle/>
              <a:p>
                <a:pPr lvl="0">
                  <a:spcBef>
                    <a:spcPts val="0"/>
                  </a:spcBef>
                  <a:buNone/>
                </a:pPr>
                <a:endParaRPr/>
              </a:p>
            </p:txBody>
          </p:sp>
          <p:sp>
            <p:nvSpPr>
              <p:cNvPr id="396" name="Shape 396"/>
              <p:cNvSpPr/>
              <p:nvPr/>
            </p:nvSpPr>
            <p:spPr>
              <a:xfrm>
                <a:off x="3640825" y="5036325"/>
                <a:ext cx="38775" cy="42325"/>
              </a:xfrm>
              <a:custGeom>
                <a:avLst/>
                <a:gdLst/>
                <a:ahLst/>
                <a:cxnLst/>
                <a:rect l="0" t="0" r="0" b="0"/>
                <a:pathLst>
                  <a:path w="1551" h="1693" extrusionOk="0">
                    <a:moveTo>
                      <a:pt x="493" y="1"/>
                    </a:moveTo>
                    <a:lnTo>
                      <a:pt x="282" y="71"/>
                    </a:lnTo>
                    <a:lnTo>
                      <a:pt x="141" y="142"/>
                    </a:lnTo>
                    <a:lnTo>
                      <a:pt x="71" y="283"/>
                    </a:lnTo>
                    <a:lnTo>
                      <a:pt x="0" y="635"/>
                    </a:lnTo>
                    <a:lnTo>
                      <a:pt x="0" y="988"/>
                    </a:lnTo>
                    <a:lnTo>
                      <a:pt x="141" y="1270"/>
                    </a:lnTo>
                    <a:lnTo>
                      <a:pt x="353" y="1552"/>
                    </a:lnTo>
                    <a:lnTo>
                      <a:pt x="564" y="1693"/>
                    </a:lnTo>
                    <a:lnTo>
                      <a:pt x="705" y="1693"/>
                    </a:lnTo>
                    <a:lnTo>
                      <a:pt x="775" y="1622"/>
                    </a:lnTo>
                    <a:lnTo>
                      <a:pt x="987" y="1481"/>
                    </a:lnTo>
                    <a:lnTo>
                      <a:pt x="1269" y="1199"/>
                    </a:lnTo>
                    <a:lnTo>
                      <a:pt x="1410" y="917"/>
                    </a:lnTo>
                    <a:lnTo>
                      <a:pt x="1551" y="635"/>
                    </a:lnTo>
                    <a:lnTo>
                      <a:pt x="1551" y="353"/>
                    </a:lnTo>
                    <a:lnTo>
                      <a:pt x="1410" y="142"/>
                    </a:lnTo>
                    <a:lnTo>
                      <a:pt x="1198" y="1"/>
                    </a:lnTo>
                    <a:close/>
                  </a:path>
                </a:pathLst>
              </a:custGeom>
              <a:solidFill>
                <a:srgbClr val="DDAC6C"/>
              </a:solidFill>
              <a:ln>
                <a:noFill/>
              </a:ln>
            </p:spPr>
            <p:txBody>
              <a:bodyPr wrap="square" lIns="91425" tIns="91425" rIns="91425" bIns="91425" anchor="ctr" anchorCtr="0">
                <a:noAutofit/>
              </a:bodyPr>
              <a:lstStyle/>
              <a:p>
                <a:pPr lvl="0">
                  <a:spcBef>
                    <a:spcPts val="0"/>
                  </a:spcBef>
                  <a:buNone/>
                </a:pPr>
                <a:endParaRPr/>
              </a:p>
            </p:txBody>
          </p:sp>
        </p:grpSp>
      </p:grpSp>
      <p:grpSp>
        <p:nvGrpSpPr>
          <p:cNvPr id="397" name="Shape 397"/>
          <p:cNvGrpSpPr/>
          <p:nvPr/>
        </p:nvGrpSpPr>
        <p:grpSpPr>
          <a:xfrm rot="-9319279">
            <a:off x="452001" y="791962"/>
            <a:ext cx="291914" cy="362696"/>
            <a:chOff x="4217025" y="773800"/>
            <a:chExt cx="290750" cy="361250"/>
          </a:xfrm>
        </p:grpSpPr>
        <p:sp>
          <p:nvSpPr>
            <p:cNvPr id="398" name="Shape 398"/>
            <p:cNvSpPr/>
            <p:nvPr/>
          </p:nvSpPr>
          <p:spPr>
            <a:xfrm>
              <a:off x="4231125" y="773800"/>
              <a:ext cx="56400" cy="135700"/>
            </a:xfrm>
            <a:custGeom>
              <a:avLst/>
              <a:gdLst/>
              <a:ahLst/>
              <a:cxnLst/>
              <a:rect l="0" t="0" r="0" b="0"/>
              <a:pathLst>
                <a:path w="2256" h="5428" extrusionOk="0">
                  <a:moveTo>
                    <a:pt x="423" y="1128"/>
                  </a:moveTo>
                  <a:lnTo>
                    <a:pt x="846" y="1762"/>
                  </a:lnTo>
                  <a:lnTo>
                    <a:pt x="1057" y="2397"/>
                  </a:lnTo>
                  <a:lnTo>
                    <a:pt x="1198" y="3102"/>
                  </a:lnTo>
                  <a:lnTo>
                    <a:pt x="1198" y="3806"/>
                  </a:lnTo>
                  <a:lnTo>
                    <a:pt x="987" y="3524"/>
                  </a:lnTo>
                  <a:lnTo>
                    <a:pt x="775" y="3243"/>
                  </a:lnTo>
                  <a:lnTo>
                    <a:pt x="634" y="2961"/>
                  </a:lnTo>
                  <a:lnTo>
                    <a:pt x="493" y="2608"/>
                  </a:lnTo>
                  <a:lnTo>
                    <a:pt x="423" y="1903"/>
                  </a:lnTo>
                  <a:lnTo>
                    <a:pt x="423" y="1128"/>
                  </a:lnTo>
                  <a:close/>
                  <a:moveTo>
                    <a:pt x="0" y="0"/>
                  </a:moveTo>
                  <a:lnTo>
                    <a:pt x="0" y="776"/>
                  </a:lnTo>
                  <a:lnTo>
                    <a:pt x="71" y="2467"/>
                  </a:lnTo>
                  <a:lnTo>
                    <a:pt x="212" y="3454"/>
                  </a:lnTo>
                  <a:lnTo>
                    <a:pt x="353" y="4300"/>
                  </a:lnTo>
                  <a:lnTo>
                    <a:pt x="493" y="4652"/>
                  </a:lnTo>
                  <a:lnTo>
                    <a:pt x="705" y="5005"/>
                  </a:lnTo>
                  <a:lnTo>
                    <a:pt x="916" y="5216"/>
                  </a:lnTo>
                  <a:lnTo>
                    <a:pt x="1128" y="5357"/>
                  </a:lnTo>
                  <a:lnTo>
                    <a:pt x="1480" y="5428"/>
                  </a:lnTo>
                  <a:lnTo>
                    <a:pt x="1762" y="5357"/>
                  </a:lnTo>
                  <a:lnTo>
                    <a:pt x="1974" y="5216"/>
                  </a:lnTo>
                  <a:lnTo>
                    <a:pt x="2115" y="4934"/>
                  </a:lnTo>
                  <a:lnTo>
                    <a:pt x="2185" y="4582"/>
                  </a:lnTo>
                  <a:lnTo>
                    <a:pt x="2256" y="4229"/>
                  </a:lnTo>
                  <a:lnTo>
                    <a:pt x="2185" y="3736"/>
                  </a:lnTo>
                  <a:lnTo>
                    <a:pt x="2115" y="3243"/>
                  </a:lnTo>
                  <a:lnTo>
                    <a:pt x="1974" y="2749"/>
                  </a:lnTo>
                  <a:lnTo>
                    <a:pt x="1833" y="2185"/>
                  </a:lnTo>
                  <a:lnTo>
                    <a:pt x="1621" y="1692"/>
                  </a:lnTo>
                  <a:lnTo>
                    <a:pt x="1339" y="1269"/>
                  </a:lnTo>
                  <a:lnTo>
                    <a:pt x="1057" y="846"/>
                  </a:lnTo>
                  <a:lnTo>
                    <a:pt x="705" y="423"/>
                  </a:lnTo>
                  <a:lnTo>
                    <a:pt x="353" y="141"/>
                  </a:lnTo>
                  <a:lnTo>
                    <a:pt x="0" y="0"/>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sp>
          <p:nvSpPr>
            <p:cNvPr id="399" name="Shape 399"/>
            <p:cNvSpPr/>
            <p:nvPr/>
          </p:nvSpPr>
          <p:spPr>
            <a:xfrm>
              <a:off x="4291025" y="858375"/>
              <a:ext cx="216750" cy="109275"/>
            </a:xfrm>
            <a:custGeom>
              <a:avLst/>
              <a:gdLst/>
              <a:ahLst/>
              <a:cxnLst/>
              <a:rect l="0" t="0" r="0" b="0"/>
              <a:pathLst>
                <a:path w="8670" h="4371" extrusionOk="0">
                  <a:moveTo>
                    <a:pt x="5851" y="1904"/>
                  </a:moveTo>
                  <a:lnTo>
                    <a:pt x="5075" y="2397"/>
                  </a:lnTo>
                  <a:lnTo>
                    <a:pt x="4300" y="2820"/>
                  </a:lnTo>
                  <a:lnTo>
                    <a:pt x="3525" y="3102"/>
                  </a:lnTo>
                  <a:lnTo>
                    <a:pt x="2749" y="3313"/>
                  </a:lnTo>
                  <a:lnTo>
                    <a:pt x="1199" y="3595"/>
                  </a:lnTo>
                  <a:lnTo>
                    <a:pt x="2326" y="3031"/>
                  </a:lnTo>
                  <a:lnTo>
                    <a:pt x="3454" y="2608"/>
                  </a:lnTo>
                  <a:lnTo>
                    <a:pt x="4652" y="2186"/>
                  </a:lnTo>
                  <a:lnTo>
                    <a:pt x="5851" y="1904"/>
                  </a:lnTo>
                  <a:close/>
                  <a:moveTo>
                    <a:pt x="8388" y="0"/>
                  </a:moveTo>
                  <a:lnTo>
                    <a:pt x="8177" y="141"/>
                  </a:lnTo>
                  <a:lnTo>
                    <a:pt x="7472" y="423"/>
                  </a:lnTo>
                  <a:lnTo>
                    <a:pt x="6344" y="776"/>
                  </a:lnTo>
                  <a:lnTo>
                    <a:pt x="3454" y="1833"/>
                  </a:lnTo>
                  <a:lnTo>
                    <a:pt x="2045" y="2397"/>
                  </a:lnTo>
                  <a:lnTo>
                    <a:pt x="1410" y="2679"/>
                  </a:lnTo>
                  <a:lnTo>
                    <a:pt x="846" y="2961"/>
                  </a:lnTo>
                  <a:lnTo>
                    <a:pt x="423" y="3243"/>
                  </a:lnTo>
                  <a:lnTo>
                    <a:pt x="141" y="3595"/>
                  </a:lnTo>
                  <a:lnTo>
                    <a:pt x="1" y="3877"/>
                  </a:lnTo>
                  <a:lnTo>
                    <a:pt x="1" y="4018"/>
                  </a:lnTo>
                  <a:lnTo>
                    <a:pt x="1" y="4159"/>
                  </a:lnTo>
                  <a:lnTo>
                    <a:pt x="71" y="4230"/>
                  </a:lnTo>
                  <a:lnTo>
                    <a:pt x="282" y="4300"/>
                  </a:lnTo>
                  <a:lnTo>
                    <a:pt x="776" y="4371"/>
                  </a:lnTo>
                  <a:lnTo>
                    <a:pt x="1481" y="4300"/>
                  </a:lnTo>
                  <a:lnTo>
                    <a:pt x="2256" y="4230"/>
                  </a:lnTo>
                  <a:lnTo>
                    <a:pt x="3807" y="3877"/>
                  </a:lnTo>
                  <a:lnTo>
                    <a:pt x="4793" y="3525"/>
                  </a:lnTo>
                  <a:lnTo>
                    <a:pt x="5498" y="3313"/>
                  </a:lnTo>
                  <a:lnTo>
                    <a:pt x="6203" y="2961"/>
                  </a:lnTo>
                  <a:lnTo>
                    <a:pt x="6908" y="2608"/>
                  </a:lnTo>
                  <a:lnTo>
                    <a:pt x="7542" y="2186"/>
                  </a:lnTo>
                  <a:lnTo>
                    <a:pt x="7895" y="1692"/>
                  </a:lnTo>
                  <a:lnTo>
                    <a:pt x="8459" y="776"/>
                  </a:lnTo>
                  <a:lnTo>
                    <a:pt x="8600" y="423"/>
                  </a:lnTo>
                  <a:lnTo>
                    <a:pt x="8670" y="141"/>
                  </a:lnTo>
                  <a:lnTo>
                    <a:pt x="8600" y="0"/>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sp>
          <p:nvSpPr>
            <p:cNvPr id="400" name="Shape 400"/>
            <p:cNvSpPr/>
            <p:nvPr/>
          </p:nvSpPr>
          <p:spPr>
            <a:xfrm>
              <a:off x="4217025" y="1004625"/>
              <a:ext cx="68750" cy="130425"/>
            </a:xfrm>
            <a:custGeom>
              <a:avLst/>
              <a:gdLst/>
              <a:ahLst/>
              <a:cxnLst/>
              <a:rect l="0" t="0" r="0" b="0"/>
              <a:pathLst>
                <a:path w="2750" h="5217" extrusionOk="0">
                  <a:moveTo>
                    <a:pt x="1974" y="1"/>
                  </a:moveTo>
                  <a:lnTo>
                    <a:pt x="2115" y="142"/>
                  </a:lnTo>
                  <a:lnTo>
                    <a:pt x="2044" y="565"/>
                  </a:lnTo>
                  <a:lnTo>
                    <a:pt x="1833" y="1551"/>
                  </a:lnTo>
                  <a:lnTo>
                    <a:pt x="1480" y="2679"/>
                  </a:lnTo>
                  <a:lnTo>
                    <a:pt x="1269" y="3172"/>
                  </a:lnTo>
                  <a:lnTo>
                    <a:pt x="1057" y="3525"/>
                  </a:lnTo>
                  <a:lnTo>
                    <a:pt x="987" y="2891"/>
                  </a:lnTo>
                  <a:lnTo>
                    <a:pt x="1057" y="1833"/>
                  </a:lnTo>
                  <a:lnTo>
                    <a:pt x="1128" y="1340"/>
                  </a:lnTo>
                  <a:lnTo>
                    <a:pt x="1269" y="847"/>
                  </a:lnTo>
                  <a:lnTo>
                    <a:pt x="1410" y="494"/>
                  </a:lnTo>
                  <a:lnTo>
                    <a:pt x="1551" y="424"/>
                  </a:lnTo>
                  <a:lnTo>
                    <a:pt x="1621" y="353"/>
                  </a:lnTo>
                  <a:lnTo>
                    <a:pt x="1621" y="353"/>
                  </a:lnTo>
                  <a:lnTo>
                    <a:pt x="1410" y="424"/>
                  </a:lnTo>
                  <a:lnTo>
                    <a:pt x="1198" y="565"/>
                  </a:lnTo>
                  <a:lnTo>
                    <a:pt x="987" y="847"/>
                  </a:lnTo>
                  <a:lnTo>
                    <a:pt x="776" y="1128"/>
                  </a:lnTo>
                  <a:lnTo>
                    <a:pt x="423" y="1763"/>
                  </a:lnTo>
                  <a:lnTo>
                    <a:pt x="141" y="2538"/>
                  </a:lnTo>
                  <a:lnTo>
                    <a:pt x="0" y="3313"/>
                  </a:lnTo>
                  <a:lnTo>
                    <a:pt x="0" y="4018"/>
                  </a:lnTo>
                  <a:lnTo>
                    <a:pt x="0" y="4371"/>
                  </a:lnTo>
                  <a:lnTo>
                    <a:pt x="71" y="4653"/>
                  </a:lnTo>
                  <a:lnTo>
                    <a:pt x="212" y="4864"/>
                  </a:lnTo>
                  <a:lnTo>
                    <a:pt x="353" y="5005"/>
                  </a:lnTo>
                  <a:lnTo>
                    <a:pt x="705" y="5146"/>
                  </a:lnTo>
                  <a:lnTo>
                    <a:pt x="987" y="5217"/>
                  </a:lnTo>
                  <a:lnTo>
                    <a:pt x="1269" y="5076"/>
                  </a:lnTo>
                  <a:lnTo>
                    <a:pt x="1551" y="4935"/>
                  </a:lnTo>
                  <a:lnTo>
                    <a:pt x="1833" y="4653"/>
                  </a:lnTo>
                  <a:lnTo>
                    <a:pt x="2044" y="4300"/>
                  </a:lnTo>
                  <a:lnTo>
                    <a:pt x="2326" y="3877"/>
                  </a:lnTo>
                  <a:lnTo>
                    <a:pt x="2467" y="3454"/>
                  </a:lnTo>
                  <a:lnTo>
                    <a:pt x="2608" y="2961"/>
                  </a:lnTo>
                  <a:lnTo>
                    <a:pt x="2749" y="2468"/>
                  </a:lnTo>
                  <a:lnTo>
                    <a:pt x="2749" y="1974"/>
                  </a:lnTo>
                  <a:lnTo>
                    <a:pt x="2749" y="1481"/>
                  </a:lnTo>
                  <a:lnTo>
                    <a:pt x="2679" y="1058"/>
                  </a:lnTo>
                  <a:lnTo>
                    <a:pt x="2538" y="635"/>
                  </a:lnTo>
                  <a:lnTo>
                    <a:pt x="2326" y="283"/>
                  </a:lnTo>
                  <a:lnTo>
                    <a:pt x="1974" y="1"/>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95"/>
        <p:cNvGrpSpPr/>
        <p:nvPr/>
      </p:nvGrpSpPr>
      <p:grpSpPr>
        <a:xfrm>
          <a:off x="0" y="0"/>
          <a:ext cx="0" cy="0"/>
          <a:chOff x="0" y="0"/>
          <a:chExt cx="0" cy="0"/>
        </a:xfrm>
      </p:grpSpPr>
      <p:grpSp>
        <p:nvGrpSpPr>
          <p:cNvPr id="596" name="Shape 596"/>
          <p:cNvGrpSpPr/>
          <p:nvPr/>
        </p:nvGrpSpPr>
        <p:grpSpPr>
          <a:xfrm rot="131350">
            <a:off x="2426633" y="3882228"/>
            <a:ext cx="4290735" cy="1078616"/>
            <a:chOff x="2503650" y="3729893"/>
            <a:chExt cx="4290606" cy="1078583"/>
          </a:xfrm>
        </p:grpSpPr>
        <p:sp>
          <p:nvSpPr>
            <p:cNvPr id="597" name="Shape 597"/>
            <p:cNvSpPr/>
            <p:nvPr/>
          </p:nvSpPr>
          <p:spPr>
            <a:xfrm rot="4499919">
              <a:off x="3385216" y="3559057"/>
              <a:ext cx="626202" cy="1504540"/>
            </a:xfrm>
            <a:custGeom>
              <a:avLst/>
              <a:gdLst/>
              <a:ahLst/>
              <a:cxnLst/>
              <a:rect l="0" t="0" r="0" b="0"/>
              <a:pathLst>
                <a:path w="26080" h="62661" extrusionOk="0">
                  <a:moveTo>
                    <a:pt x="19525" y="13956"/>
                  </a:moveTo>
                  <a:lnTo>
                    <a:pt x="19807" y="14027"/>
                  </a:lnTo>
                  <a:lnTo>
                    <a:pt x="20088" y="14168"/>
                  </a:lnTo>
                  <a:lnTo>
                    <a:pt x="19595" y="14168"/>
                  </a:lnTo>
                  <a:lnTo>
                    <a:pt x="19243" y="14097"/>
                  </a:lnTo>
                  <a:lnTo>
                    <a:pt x="19313" y="14027"/>
                  </a:lnTo>
                  <a:lnTo>
                    <a:pt x="19313" y="13956"/>
                  </a:lnTo>
                  <a:close/>
                  <a:moveTo>
                    <a:pt x="16353" y="15366"/>
                  </a:moveTo>
                  <a:lnTo>
                    <a:pt x="16635" y="15507"/>
                  </a:lnTo>
                  <a:lnTo>
                    <a:pt x="16776" y="15648"/>
                  </a:lnTo>
                  <a:lnTo>
                    <a:pt x="16917" y="15930"/>
                  </a:lnTo>
                  <a:lnTo>
                    <a:pt x="16917" y="16353"/>
                  </a:lnTo>
                  <a:lnTo>
                    <a:pt x="16846" y="16423"/>
                  </a:lnTo>
                  <a:lnTo>
                    <a:pt x="16776" y="16564"/>
                  </a:lnTo>
                  <a:lnTo>
                    <a:pt x="16494" y="16705"/>
                  </a:lnTo>
                  <a:lnTo>
                    <a:pt x="16141" y="16776"/>
                  </a:lnTo>
                  <a:lnTo>
                    <a:pt x="15648" y="16846"/>
                  </a:lnTo>
                  <a:lnTo>
                    <a:pt x="14802" y="16917"/>
                  </a:lnTo>
                  <a:lnTo>
                    <a:pt x="14309" y="16846"/>
                  </a:lnTo>
                  <a:lnTo>
                    <a:pt x="13956" y="16776"/>
                  </a:lnTo>
                  <a:lnTo>
                    <a:pt x="13815" y="16635"/>
                  </a:lnTo>
                  <a:lnTo>
                    <a:pt x="13745" y="16494"/>
                  </a:lnTo>
                  <a:lnTo>
                    <a:pt x="13815" y="16282"/>
                  </a:lnTo>
                  <a:lnTo>
                    <a:pt x="14027" y="16141"/>
                  </a:lnTo>
                  <a:lnTo>
                    <a:pt x="14238" y="15930"/>
                  </a:lnTo>
                  <a:lnTo>
                    <a:pt x="14943" y="15577"/>
                  </a:lnTo>
                  <a:lnTo>
                    <a:pt x="15296" y="15436"/>
                  </a:lnTo>
                  <a:lnTo>
                    <a:pt x="15648" y="15366"/>
                  </a:lnTo>
                  <a:close/>
                  <a:moveTo>
                    <a:pt x="18397" y="17269"/>
                  </a:moveTo>
                  <a:lnTo>
                    <a:pt x="18820" y="17480"/>
                  </a:lnTo>
                  <a:lnTo>
                    <a:pt x="18890" y="17692"/>
                  </a:lnTo>
                  <a:lnTo>
                    <a:pt x="18890" y="17833"/>
                  </a:lnTo>
                  <a:lnTo>
                    <a:pt x="18820" y="17974"/>
                  </a:lnTo>
                  <a:lnTo>
                    <a:pt x="18749" y="18115"/>
                  </a:lnTo>
                  <a:lnTo>
                    <a:pt x="18326" y="18890"/>
                  </a:lnTo>
                  <a:lnTo>
                    <a:pt x="18044" y="19383"/>
                  </a:lnTo>
                  <a:lnTo>
                    <a:pt x="17763" y="19665"/>
                  </a:lnTo>
                  <a:lnTo>
                    <a:pt x="17551" y="19736"/>
                  </a:lnTo>
                  <a:lnTo>
                    <a:pt x="17340" y="19736"/>
                  </a:lnTo>
                  <a:lnTo>
                    <a:pt x="17199" y="19595"/>
                  </a:lnTo>
                  <a:lnTo>
                    <a:pt x="17128" y="19313"/>
                  </a:lnTo>
                  <a:lnTo>
                    <a:pt x="17058" y="18961"/>
                  </a:lnTo>
                  <a:lnTo>
                    <a:pt x="17128" y="18608"/>
                  </a:lnTo>
                  <a:lnTo>
                    <a:pt x="17199" y="18256"/>
                  </a:lnTo>
                  <a:lnTo>
                    <a:pt x="17340" y="17903"/>
                  </a:lnTo>
                  <a:lnTo>
                    <a:pt x="17481" y="17621"/>
                  </a:lnTo>
                  <a:lnTo>
                    <a:pt x="17763" y="17410"/>
                  </a:lnTo>
                  <a:lnTo>
                    <a:pt x="18044" y="17269"/>
                  </a:lnTo>
                  <a:close/>
                  <a:moveTo>
                    <a:pt x="13886" y="20441"/>
                  </a:moveTo>
                  <a:lnTo>
                    <a:pt x="13674" y="21005"/>
                  </a:lnTo>
                  <a:lnTo>
                    <a:pt x="13604" y="21568"/>
                  </a:lnTo>
                  <a:lnTo>
                    <a:pt x="13534" y="21850"/>
                  </a:lnTo>
                  <a:lnTo>
                    <a:pt x="13252" y="22344"/>
                  </a:lnTo>
                  <a:lnTo>
                    <a:pt x="13111" y="22555"/>
                  </a:lnTo>
                  <a:lnTo>
                    <a:pt x="12970" y="22696"/>
                  </a:lnTo>
                  <a:lnTo>
                    <a:pt x="12758" y="22767"/>
                  </a:lnTo>
                  <a:lnTo>
                    <a:pt x="12617" y="22696"/>
                  </a:lnTo>
                  <a:lnTo>
                    <a:pt x="12406" y="22485"/>
                  </a:lnTo>
                  <a:lnTo>
                    <a:pt x="12335" y="22344"/>
                  </a:lnTo>
                  <a:lnTo>
                    <a:pt x="12265" y="22132"/>
                  </a:lnTo>
                  <a:lnTo>
                    <a:pt x="12265" y="21921"/>
                  </a:lnTo>
                  <a:lnTo>
                    <a:pt x="12406" y="21639"/>
                  </a:lnTo>
                  <a:lnTo>
                    <a:pt x="12617" y="21287"/>
                  </a:lnTo>
                  <a:lnTo>
                    <a:pt x="12970" y="21005"/>
                  </a:lnTo>
                  <a:lnTo>
                    <a:pt x="13322" y="20723"/>
                  </a:lnTo>
                  <a:lnTo>
                    <a:pt x="13886" y="20441"/>
                  </a:lnTo>
                  <a:close/>
                  <a:moveTo>
                    <a:pt x="6979" y="22767"/>
                  </a:moveTo>
                  <a:lnTo>
                    <a:pt x="7401" y="22837"/>
                  </a:lnTo>
                  <a:lnTo>
                    <a:pt x="7824" y="23049"/>
                  </a:lnTo>
                  <a:lnTo>
                    <a:pt x="8247" y="23190"/>
                  </a:lnTo>
                  <a:lnTo>
                    <a:pt x="8811" y="23472"/>
                  </a:lnTo>
                  <a:lnTo>
                    <a:pt x="8600" y="23683"/>
                  </a:lnTo>
                  <a:lnTo>
                    <a:pt x="8247" y="23894"/>
                  </a:lnTo>
                  <a:lnTo>
                    <a:pt x="7754" y="24035"/>
                  </a:lnTo>
                  <a:lnTo>
                    <a:pt x="7260" y="24176"/>
                  </a:lnTo>
                  <a:lnTo>
                    <a:pt x="6767" y="24176"/>
                  </a:lnTo>
                  <a:lnTo>
                    <a:pt x="6415" y="24106"/>
                  </a:lnTo>
                  <a:lnTo>
                    <a:pt x="6274" y="23965"/>
                  </a:lnTo>
                  <a:lnTo>
                    <a:pt x="6203" y="23824"/>
                  </a:lnTo>
                  <a:lnTo>
                    <a:pt x="6133" y="23683"/>
                  </a:lnTo>
                  <a:lnTo>
                    <a:pt x="6133" y="23472"/>
                  </a:lnTo>
                  <a:lnTo>
                    <a:pt x="6203" y="23190"/>
                  </a:lnTo>
                  <a:lnTo>
                    <a:pt x="6274" y="23049"/>
                  </a:lnTo>
                  <a:lnTo>
                    <a:pt x="6415" y="22908"/>
                  </a:lnTo>
                  <a:lnTo>
                    <a:pt x="6556" y="22837"/>
                  </a:lnTo>
                  <a:lnTo>
                    <a:pt x="6979" y="22767"/>
                  </a:lnTo>
                  <a:close/>
                  <a:moveTo>
                    <a:pt x="9868" y="23965"/>
                  </a:moveTo>
                  <a:lnTo>
                    <a:pt x="9868" y="24247"/>
                  </a:lnTo>
                  <a:lnTo>
                    <a:pt x="9868" y="24458"/>
                  </a:lnTo>
                  <a:lnTo>
                    <a:pt x="9727" y="24317"/>
                  </a:lnTo>
                  <a:lnTo>
                    <a:pt x="9727" y="24247"/>
                  </a:lnTo>
                  <a:lnTo>
                    <a:pt x="9727" y="24106"/>
                  </a:lnTo>
                  <a:lnTo>
                    <a:pt x="9868" y="23965"/>
                  </a:lnTo>
                  <a:close/>
                  <a:moveTo>
                    <a:pt x="9868" y="24599"/>
                  </a:moveTo>
                  <a:lnTo>
                    <a:pt x="9939" y="26079"/>
                  </a:lnTo>
                  <a:lnTo>
                    <a:pt x="9868" y="26502"/>
                  </a:lnTo>
                  <a:lnTo>
                    <a:pt x="9798" y="26925"/>
                  </a:lnTo>
                  <a:lnTo>
                    <a:pt x="9657" y="27348"/>
                  </a:lnTo>
                  <a:lnTo>
                    <a:pt x="9445" y="27701"/>
                  </a:lnTo>
                  <a:lnTo>
                    <a:pt x="9234" y="27912"/>
                  </a:lnTo>
                  <a:lnTo>
                    <a:pt x="9023" y="27912"/>
                  </a:lnTo>
                  <a:lnTo>
                    <a:pt x="8952" y="27771"/>
                  </a:lnTo>
                  <a:lnTo>
                    <a:pt x="8882" y="27630"/>
                  </a:lnTo>
                  <a:lnTo>
                    <a:pt x="8670" y="27066"/>
                  </a:lnTo>
                  <a:lnTo>
                    <a:pt x="8670" y="26502"/>
                  </a:lnTo>
                  <a:lnTo>
                    <a:pt x="8741" y="26150"/>
                  </a:lnTo>
                  <a:lnTo>
                    <a:pt x="8952" y="25798"/>
                  </a:lnTo>
                  <a:lnTo>
                    <a:pt x="9164" y="25586"/>
                  </a:lnTo>
                  <a:lnTo>
                    <a:pt x="9657" y="25163"/>
                  </a:lnTo>
                  <a:lnTo>
                    <a:pt x="9798" y="24952"/>
                  </a:lnTo>
                  <a:lnTo>
                    <a:pt x="9868" y="24599"/>
                  </a:lnTo>
                  <a:close/>
                  <a:moveTo>
                    <a:pt x="19313" y="28335"/>
                  </a:moveTo>
                  <a:lnTo>
                    <a:pt x="19243" y="28687"/>
                  </a:lnTo>
                  <a:lnTo>
                    <a:pt x="19243" y="29040"/>
                  </a:lnTo>
                  <a:lnTo>
                    <a:pt x="19313" y="29181"/>
                  </a:lnTo>
                  <a:lnTo>
                    <a:pt x="19454" y="29322"/>
                  </a:lnTo>
                  <a:lnTo>
                    <a:pt x="19595" y="29392"/>
                  </a:lnTo>
                  <a:lnTo>
                    <a:pt x="19807" y="29392"/>
                  </a:lnTo>
                  <a:lnTo>
                    <a:pt x="19313" y="30238"/>
                  </a:lnTo>
                  <a:lnTo>
                    <a:pt x="19031" y="30661"/>
                  </a:lnTo>
                  <a:lnTo>
                    <a:pt x="18679" y="31084"/>
                  </a:lnTo>
                  <a:lnTo>
                    <a:pt x="18538" y="31013"/>
                  </a:lnTo>
                  <a:lnTo>
                    <a:pt x="18397" y="30872"/>
                  </a:lnTo>
                  <a:lnTo>
                    <a:pt x="18326" y="30731"/>
                  </a:lnTo>
                  <a:lnTo>
                    <a:pt x="18256" y="30590"/>
                  </a:lnTo>
                  <a:lnTo>
                    <a:pt x="18326" y="30168"/>
                  </a:lnTo>
                  <a:lnTo>
                    <a:pt x="18467" y="29745"/>
                  </a:lnTo>
                  <a:lnTo>
                    <a:pt x="18679" y="29251"/>
                  </a:lnTo>
                  <a:lnTo>
                    <a:pt x="18961" y="28899"/>
                  </a:lnTo>
                  <a:lnTo>
                    <a:pt x="19313" y="28335"/>
                  </a:lnTo>
                  <a:close/>
                  <a:moveTo>
                    <a:pt x="21569" y="28758"/>
                  </a:moveTo>
                  <a:lnTo>
                    <a:pt x="22062" y="28969"/>
                  </a:lnTo>
                  <a:lnTo>
                    <a:pt x="22555" y="29181"/>
                  </a:lnTo>
                  <a:lnTo>
                    <a:pt x="23049" y="29533"/>
                  </a:lnTo>
                  <a:lnTo>
                    <a:pt x="23472" y="29886"/>
                  </a:lnTo>
                  <a:lnTo>
                    <a:pt x="23754" y="30238"/>
                  </a:lnTo>
                  <a:lnTo>
                    <a:pt x="23824" y="30450"/>
                  </a:lnTo>
                  <a:lnTo>
                    <a:pt x="23824" y="30661"/>
                  </a:lnTo>
                  <a:lnTo>
                    <a:pt x="23754" y="30872"/>
                  </a:lnTo>
                  <a:lnTo>
                    <a:pt x="23613" y="31013"/>
                  </a:lnTo>
                  <a:lnTo>
                    <a:pt x="23401" y="31225"/>
                  </a:lnTo>
                  <a:lnTo>
                    <a:pt x="23190" y="31366"/>
                  </a:lnTo>
                  <a:lnTo>
                    <a:pt x="22908" y="31436"/>
                  </a:lnTo>
                  <a:lnTo>
                    <a:pt x="22696" y="31366"/>
                  </a:lnTo>
                  <a:lnTo>
                    <a:pt x="22485" y="31295"/>
                  </a:lnTo>
                  <a:lnTo>
                    <a:pt x="22203" y="31154"/>
                  </a:lnTo>
                  <a:lnTo>
                    <a:pt x="21780" y="30802"/>
                  </a:lnTo>
                  <a:lnTo>
                    <a:pt x="21428" y="30309"/>
                  </a:lnTo>
                  <a:lnTo>
                    <a:pt x="21216" y="29745"/>
                  </a:lnTo>
                  <a:lnTo>
                    <a:pt x="21146" y="29251"/>
                  </a:lnTo>
                  <a:lnTo>
                    <a:pt x="21146" y="28969"/>
                  </a:lnTo>
                  <a:lnTo>
                    <a:pt x="21216" y="28758"/>
                  </a:lnTo>
                  <a:close/>
                  <a:moveTo>
                    <a:pt x="20934" y="33410"/>
                  </a:moveTo>
                  <a:lnTo>
                    <a:pt x="21075" y="33692"/>
                  </a:lnTo>
                  <a:lnTo>
                    <a:pt x="21133" y="33749"/>
                  </a:lnTo>
                  <a:lnTo>
                    <a:pt x="21005" y="34326"/>
                  </a:lnTo>
                  <a:lnTo>
                    <a:pt x="20511" y="34467"/>
                  </a:lnTo>
                  <a:lnTo>
                    <a:pt x="20018" y="34538"/>
                  </a:lnTo>
                  <a:lnTo>
                    <a:pt x="20018" y="34538"/>
                  </a:lnTo>
                  <a:lnTo>
                    <a:pt x="20159" y="34185"/>
                  </a:lnTo>
                  <a:lnTo>
                    <a:pt x="20441" y="33903"/>
                  </a:lnTo>
                  <a:lnTo>
                    <a:pt x="20934" y="33410"/>
                  </a:lnTo>
                  <a:close/>
                  <a:moveTo>
                    <a:pt x="22767" y="34115"/>
                  </a:moveTo>
                  <a:lnTo>
                    <a:pt x="23260" y="34185"/>
                  </a:lnTo>
                  <a:lnTo>
                    <a:pt x="23754" y="34256"/>
                  </a:lnTo>
                  <a:lnTo>
                    <a:pt x="24247" y="34467"/>
                  </a:lnTo>
                  <a:lnTo>
                    <a:pt x="24670" y="34749"/>
                  </a:lnTo>
                  <a:lnTo>
                    <a:pt x="24811" y="34890"/>
                  </a:lnTo>
                  <a:lnTo>
                    <a:pt x="24881" y="35031"/>
                  </a:lnTo>
                  <a:lnTo>
                    <a:pt x="24881" y="35172"/>
                  </a:lnTo>
                  <a:lnTo>
                    <a:pt x="24811" y="35313"/>
                  </a:lnTo>
                  <a:lnTo>
                    <a:pt x="24599" y="35454"/>
                  </a:lnTo>
                  <a:lnTo>
                    <a:pt x="24247" y="35524"/>
                  </a:lnTo>
                  <a:lnTo>
                    <a:pt x="23824" y="35454"/>
                  </a:lnTo>
                  <a:lnTo>
                    <a:pt x="23613" y="35383"/>
                  </a:lnTo>
                  <a:lnTo>
                    <a:pt x="23401" y="35242"/>
                  </a:lnTo>
                  <a:lnTo>
                    <a:pt x="23190" y="35031"/>
                  </a:lnTo>
                  <a:lnTo>
                    <a:pt x="23049" y="34820"/>
                  </a:lnTo>
                  <a:lnTo>
                    <a:pt x="22837" y="34467"/>
                  </a:lnTo>
                  <a:lnTo>
                    <a:pt x="22767" y="34115"/>
                  </a:lnTo>
                  <a:close/>
                  <a:moveTo>
                    <a:pt x="7260" y="35877"/>
                  </a:moveTo>
                  <a:lnTo>
                    <a:pt x="6626" y="36723"/>
                  </a:lnTo>
                  <a:lnTo>
                    <a:pt x="5851" y="37498"/>
                  </a:lnTo>
                  <a:lnTo>
                    <a:pt x="5146" y="37991"/>
                  </a:lnTo>
                  <a:lnTo>
                    <a:pt x="4441" y="38485"/>
                  </a:lnTo>
                  <a:lnTo>
                    <a:pt x="4723" y="38273"/>
                  </a:lnTo>
                  <a:lnTo>
                    <a:pt x="4935" y="37991"/>
                  </a:lnTo>
                  <a:lnTo>
                    <a:pt x="5569" y="37216"/>
                  </a:lnTo>
                  <a:lnTo>
                    <a:pt x="5921" y="36793"/>
                  </a:lnTo>
                  <a:lnTo>
                    <a:pt x="6344" y="36370"/>
                  </a:lnTo>
                  <a:lnTo>
                    <a:pt x="6767" y="36088"/>
                  </a:lnTo>
                  <a:lnTo>
                    <a:pt x="7260" y="35877"/>
                  </a:lnTo>
                  <a:close/>
                  <a:moveTo>
                    <a:pt x="21639" y="37568"/>
                  </a:moveTo>
                  <a:lnTo>
                    <a:pt x="21569" y="37921"/>
                  </a:lnTo>
                  <a:lnTo>
                    <a:pt x="21357" y="38344"/>
                  </a:lnTo>
                  <a:lnTo>
                    <a:pt x="20934" y="38978"/>
                  </a:lnTo>
                  <a:lnTo>
                    <a:pt x="20723" y="39331"/>
                  </a:lnTo>
                  <a:lnTo>
                    <a:pt x="20511" y="39612"/>
                  </a:lnTo>
                  <a:lnTo>
                    <a:pt x="20229" y="39824"/>
                  </a:lnTo>
                  <a:lnTo>
                    <a:pt x="19948" y="40035"/>
                  </a:lnTo>
                  <a:lnTo>
                    <a:pt x="19807" y="40035"/>
                  </a:lnTo>
                  <a:lnTo>
                    <a:pt x="19736" y="39894"/>
                  </a:lnTo>
                  <a:lnTo>
                    <a:pt x="19736" y="39824"/>
                  </a:lnTo>
                  <a:lnTo>
                    <a:pt x="19807" y="39612"/>
                  </a:lnTo>
                  <a:lnTo>
                    <a:pt x="20088" y="39260"/>
                  </a:lnTo>
                  <a:lnTo>
                    <a:pt x="20441" y="38767"/>
                  </a:lnTo>
                  <a:lnTo>
                    <a:pt x="21287" y="37921"/>
                  </a:lnTo>
                  <a:lnTo>
                    <a:pt x="21639" y="37568"/>
                  </a:lnTo>
                  <a:close/>
                  <a:moveTo>
                    <a:pt x="7754" y="38203"/>
                  </a:moveTo>
                  <a:lnTo>
                    <a:pt x="7824" y="38767"/>
                  </a:lnTo>
                  <a:lnTo>
                    <a:pt x="7824" y="39331"/>
                  </a:lnTo>
                  <a:lnTo>
                    <a:pt x="7824" y="39894"/>
                  </a:lnTo>
                  <a:lnTo>
                    <a:pt x="7683" y="40388"/>
                  </a:lnTo>
                  <a:lnTo>
                    <a:pt x="7613" y="40811"/>
                  </a:lnTo>
                  <a:lnTo>
                    <a:pt x="7331" y="41163"/>
                  </a:lnTo>
                  <a:lnTo>
                    <a:pt x="7260" y="41234"/>
                  </a:lnTo>
                  <a:lnTo>
                    <a:pt x="7190" y="41163"/>
                  </a:lnTo>
                  <a:lnTo>
                    <a:pt x="7120" y="40952"/>
                  </a:lnTo>
                  <a:lnTo>
                    <a:pt x="7120" y="40529"/>
                  </a:lnTo>
                  <a:lnTo>
                    <a:pt x="7260" y="39965"/>
                  </a:lnTo>
                  <a:lnTo>
                    <a:pt x="7542" y="38837"/>
                  </a:lnTo>
                  <a:lnTo>
                    <a:pt x="7754" y="38203"/>
                  </a:lnTo>
                  <a:close/>
                  <a:moveTo>
                    <a:pt x="22908" y="38203"/>
                  </a:moveTo>
                  <a:lnTo>
                    <a:pt x="23472" y="38555"/>
                  </a:lnTo>
                  <a:lnTo>
                    <a:pt x="23824" y="38908"/>
                  </a:lnTo>
                  <a:lnTo>
                    <a:pt x="24036" y="39260"/>
                  </a:lnTo>
                  <a:lnTo>
                    <a:pt x="24106" y="39612"/>
                  </a:lnTo>
                  <a:lnTo>
                    <a:pt x="24106" y="40035"/>
                  </a:lnTo>
                  <a:lnTo>
                    <a:pt x="23965" y="40317"/>
                  </a:lnTo>
                  <a:lnTo>
                    <a:pt x="23754" y="40670"/>
                  </a:lnTo>
                  <a:lnTo>
                    <a:pt x="23542" y="40952"/>
                  </a:lnTo>
                  <a:lnTo>
                    <a:pt x="23331" y="41163"/>
                  </a:lnTo>
                  <a:lnTo>
                    <a:pt x="23049" y="41304"/>
                  </a:lnTo>
                  <a:lnTo>
                    <a:pt x="22767" y="41375"/>
                  </a:lnTo>
                  <a:lnTo>
                    <a:pt x="22555" y="41375"/>
                  </a:lnTo>
                  <a:lnTo>
                    <a:pt x="22414" y="41234"/>
                  </a:lnTo>
                  <a:lnTo>
                    <a:pt x="22344" y="41022"/>
                  </a:lnTo>
                  <a:lnTo>
                    <a:pt x="22344" y="40670"/>
                  </a:lnTo>
                  <a:lnTo>
                    <a:pt x="22414" y="40247"/>
                  </a:lnTo>
                  <a:lnTo>
                    <a:pt x="22696" y="39190"/>
                  </a:lnTo>
                  <a:lnTo>
                    <a:pt x="22908" y="38203"/>
                  </a:lnTo>
                  <a:close/>
                  <a:moveTo>
                    <a:pt x="3102" y="42784"/>
                  </a:moveTo>
                  <a:lnTo>
                    <a:pt x="3172" y="42925"/>
                  </a:lnTo>
                  <a:lnTo>
                    <a:pt x="3172" y="43137"/>
                  </a:lnTo>
                  <a:lnTo>
                    <a:pt x="2961" y="43630"/>
                  </a:lnTo>
                  <a:lnTo>
                    <a:pt x="2538" y="44405"/>
                  </a:lnTo>
                  <a:lnTo>
                    <a:pt x="1904" y="44828"/>
                  </a:lnTo>
                  <a:lnTo>
                    <a:pt x="1481" y="44828"/>
                  </a:lnTo>
                  <a:lnTo>
                    <a:pt x="1481" y="44687"/>
                  </a:lnTo>
                  <a:lnTo>
                    <a:pt x="1622" y="44405"/>
                  </a:lnTo>
                  <a:lnTo>
                    <a:pt x="1904" y="43983"/>
                  </a:lnTo>
                  <a:lnTo>
                    <a:pt x="2256" y="43489"/>
                  </a:lnTo>
                  <a:lnTo>
                    <a:pt x="2679" y="43066"/>
                  </a:lnTo>
                  <a:lnTo>
                    <a:pt x="3102" y="42784"/>
                  </a:lnTo>
                  <a:close/>
                  <a:moveTo>
                    <a:pt x="4441" y="43419"/>
                  </a:moveTo>
                  <a:lnTo>
                    <a:pt x="4935" y="43771"/>
                  </a:lnTo>
                  <a:lnTo>
                    <a:pt x="5075" y="43912"/>
                  </a:lnTo>
                  <a:lnTo>
                    <a:pt x="5146" y="44194"/>
                  </a:lnTo>
                  <a:lnTo>
                    <a:pt x="5146" y="44405"/>
                  </a:lnTo>
                  <a:lnTo>
                    <a:pt x="5146" y="44617"/>
                  </a:lnTo>
                  <a:lnTo>
                    <a:pt x="5005" y="45110"/>
                  </a:lnTo>
                  <a:lnTo>
                    <a:pt x="4794" y="45392"/>
                  </a:lnTo>
                  <a:lnTo>
                    <a:pt x="4653" y="45463"/>
                  </a:lnTo>
                  <a:lnTo>
                    <a:pt x="4512" y="45463"/>
                  </a:lnTo>
                  <a:lnTo>
                    <a:pt x="4441" y="45392"/>
                  </a:lnTo>
                  <a:lnTo>
                    <a:pt x="4300" y="45251"/>
                  </a:lnTo>
                  <a:lnTo>
                    <a:pt x="4300" y="44969"/>
                  </a:lnTo>
                  <a:lnTo>
                    <a:pt x="4300" y="44617"/>
                  </a:lnTo>
                  <a:lnTo>
                    <a:pt x="4300" y="44053"/>
                  </a:lnTo>
                  <a:lnTo>
                    <a:pt x="4441" y="43419"/>
                  </a:lnTo>
                  <a:close/>
                  <a:moveTo>
                    <a:pt x="12688" y="43912"/>
                  </a:moveTo>
                  <a:lnTo>
                    <a:pt x="13322" y="44053"/>
                  </a:lnTo>
                  <a:lnTo>
                    <a:pt x="13956" y="44335"/>
                  </a:lnTo>
                  <a:lnTo>
                    <a:pt x="14450" y="44687"/>
                  </a:lnTo>
                  <a:lnTo>
                    <a:pt x="14661" y="44899"/>
                  </a:lnTo>
                  <a:lnTo>
                    <a:pt x="14873" y="45181"/>
                  </a:lnTo>
                  <a:lnTo>
                    <a:pt x="14943" y="45322"/>
                  </a:lnTo>
                  <a:lnTo>
                    <a:pt x="15014" y="45392"/>
                  </a:lnTo>
                  <a:lnTo>
                    <a:pt x="15014" y="45533"/>
                  </a:lnTo>
                  <a:lnTo>
                    <a:pt x="14873" y="45674"/>
                  </a:lnTo>
                  <a:lnTo>
                    <a:pt x="14661" y="45674"/>
                  </a:lnTo>
                  <a:lnTo>
                    <a:pt x="14379" y="45533"/>
                  </a:lnTo>
                  <a:lnTo>
                    <a:pt x="14027" y="45322"/>
                  </a:lnTo>
                  <a:lnTo>
                    <a:pt x="13674" y="45040"/>
                  </a:lnTo>
                  <a:lnTo>
                    <a:pt x="13040" y="44405"/>
                  </a:lnTo>
                  <a:lnTo>
                    <a:pt x="12688" y="43912"/>
                  </a:lnTo>
                  <a:close/>
                  <a:moveTo>
                    <a:pt x="12617" y="46168"/>
                  </a:moveTo>
                  <a:lnTo>
                    <a:pt x="12688" y="46238"/>
                  </a:lnTo>
                  <a:lnTo>
                    <a:pt x="12688" y="46520"/>
                  </a:lnTo>
                  <a:lnTo>
                    <a:pt x="12688" y="46872"/>
                  </a:lnTo>
                  <a:lnTo>
                    <a:pt x="12547" y="47859"/>
                  </a:lnTo>
                  <a:lnTo>
                    <a:pt x="12406" y="48353"/>
                  </a:lnTo>
                  <a:lnTo>
                    <a:pt x="12265" y="48705"/>
                  </a:lnTo>
                  <a:lnTo>
                    <a:pt x="12053" y="48987"/>
                  </a:lnTo>
                  <a:lnTo>
                    <a:pt x="11912" y="49057"/>
                  </a:lnTo>
                  <a:lnTo>
                    <a:pt x="11771" y="49057"/>
                  </a:lnTo>
                  <a:lnTo>
                    <a:pt x="11701" y="48987"/>
                  </a:lnTo>
                  <a:lnTo>
                    <a:pt x="11701" y="48916"/>
                  </a:lnTo>
                  <a:lnTo>
                    <a:pt x="11701" y="48494"/>
                  </a:lnTo>
                  <a:lnTo>
                    <a:pt x="11771" y="48000"/>
                  </a:lnTo>
                  <a:lnTo>
                    <a:pt x="11983" y="47436"/>
                  </a:lnTo>
                  <a:lnTo>
                    <a:pt x="12194" y="46872"/>
                  </a:lnTo>
                  <a:lnTo>
                    <a:pt x="12406" y="46449"/>
                  </a:lnTo>
                  <a:lnTo>
                    <a:pt x="12547" y="46238"/>
                  </a:lnTo>
                  <a:lnTo>
                    <a:pt x="12617" y="46168"/>
                  </a:lnTo>
                  <a:close/>
                  <a:moveTo>
                    <a:pt x="2186" y="49128"/>
                  </a:moveTo>
                  <a:lnTo>
                    <a:pt x="2256" y="49692"/>
                  </a:lnTo>
                  <a:lnTo>
                    <a:pt x="2186" y="49833"/>
                  </a:lnTo>
                  <a:lnTo>
                    <a:pt x="2115" y="49974"/>
                  </a:lnTo>
                  <a:lnTo>
                    <a:pt x="1904" y="50185"/>
                  </a:lnTo>
                  <a:lnTo>
                    <a:pt x="1622" y="50256"/>
                  </a:lnTo>
                  <a:lnTo>
                    <a:pt x="1340" y="50185"/>
                  </a:lnTo>
                  <a:lnTo>
                    <a:pt x="1128" y="49974"/>
                  </a:lnTo>
                  <a:lnTo>
                    <a:pt x="987" y="49762"/>
                  </a:lnTo>
                  <a:lnTo>
                    <a:pt x="987" y="49621"/>
                  </a:lnTo>
                  <a:lnTo>
                    <a:pt x="1058" y="49480"/>
                  </a:lnTo>
                  <a:lnTo>
                    <a:pt x="1269" y="49128"/>
                  </a:lnTo>
                  <a:lnTo>
                    <a:pt x="1481" y="49269"/>
                  </a:lnTo>
                  <a:lnTo>
                    <a:pt x="1692" y="49410"/>
                  </a:lnTo>
                  <a:lnTo>
                    <a:pt x="1904" y="49339"/>
                  </a:lnTo>
                  <a:lnTo>
                    <a:pt x="2186" y="49128"/>
                  </a:lnTo>
                  <a:close/>
                  <a:moveTo>
                    <a:pt x="14732" y="49551"/>
                  </a:moveTo>
                  <a:lnTo>
                    <a:pt x="16423" y="50185"/>
                  </a:lnTo>
                  <a:lnTo>
                    <a:pt x="16635" y="50185"/>
                  </a:lnTo>
                  <a:lnTo>
                    <a:pt x="16705" y="50256"/>
                  </a:lnTo>
                  <a:lnTo>
                    <a:pt x="16705" y="50397"/>
                  </a:lnTo>
                  <a:lnTo>
                    <a:pt x="16635" y="50538"/>
                  </a:lnTo>
                  <a:lnTo>
                    <a:pt x="16141" y="50538"/>
                  </a:lnTo>
                  <a:lnTo>
                    <a:pt x="15859" y="50467"/>
                  </a:lnTo>
                  <a:lnTo>
                    <a:pt x="15578" y="50256"/>
                  </a:lnTo>
                  <a:lnTo>
                    <a:pt x="15155" y="49903"/>
                  </a:lnTo>
                  <a:lnTo>
                    <a:pt x="14732" y="49551"/>
                  </a:lnTo>
                  <a:close/>
                  <a:moveTo>
                    <a:pt x="11208" y="42925"/>
                  </a:moveTo>
                  <a:lnTo>
                    <a:pt x="12194" y="45040"/>
                  </a:lnTo>
                  <a:lnTo>
                    <a:pt x="12194" y="45392"/>
                  </a:lnTo>
                  <a:lnTo>
                    <a:pt x="12194" y="45674"/>
                  </a:lnTo>
                  <a:lnTo>
                    <a:pt x="12265" y="46027"/>
                  </a:lnTo>
                  <a:lnTo>
                    <a:pt x="12194" y="46379"/>
                  </a:lnTo>
                  <a:lnTo>
                    <a:pt x="12124" y="46661"/>
                  </a:lnTo>
                  <a:lnTo>
                    <a:pt x="11912" y="46943"/>
                  </a:lnTo>
                  <a:lnTo>
                    <a:pt x="11419" y="47507"/>
                  </a:lnTo>
                  <a:lnTo>
                    <a:pt x="11208" y="47789"/>
                  </a:lnTo>
                  <a:lnTo>
                    <a:pt x="10996" y="48071"/>
                  </a:lnTo>
                  <a:lnTo>
                    <a:pt x="10855" y="48423"/>
                  </a:lnTo>
                  <a:lnTo>
                    <a:pt x="10785" y="48775"/>
                  </a:lnTo>
                  <a:lnTo>
                    <a:pt x="10855" y="49128"/>
                  </a:lnTo>
                  <a:lnTo>
                    <a:pt x="10926" y="49410"/>
                  </a:lnTo>
                  <a:lnTo>
                    <a:pt x="10996" y="49621"/>
                  </a:lnTo>
                  <a:lnTo>
                    <a:pt x="11137" y="49833"/>
                  </a:lnTo>
                  <a:lnTo>
                    <a:pt x="11278" y="49974"/>
                  </a:lnTo>
                  <a:lnTo>
                    <a:pt x="11419" y="50115"/>
                  </a:lnTo>
                  <a:lnTo>
                    <a:pt x="11560" y="50185"/>
                  </a:lnTo>
                  <a:lnTo>
                    <a:pt x="11771" y="50256"/>
                  </a:lnTo>
                  <a:lnTo>
                    <a:pt x="12194" y="50185"/>
                  </a:lnTo>
                  <a:lnTo>
                    <a:pt x="12617" y="49974"/>
                  </a:lnTo>
                  <a:lnTo>
                    <a:pt x="13040" y="49621"/>
                  </a:lnTo>
                  <a:lnTo>
                    <a:pt x="13322" y="49057"/>
                  </a:lnTo>
                  <a:lnTo>
                    <a:pt x="13674" y="50326"/>
                  </a:lnTo>
                  <a:lnTo>
                    <a:pt x="13815" y="51031"/>
                  </a:lnTo>
                  <a:lnTo>
                    <a:pt x="13886" y="51524"/>
                  </a:lnTo>
                  <a:lnTo>
                    <a:pt x="13745" y="51947"/>
                  </a:lnTo>
                  <a:lnTo>
                    <a:pt x="13393" y="52864"/>
                  </a:lnTo>
                  <a:lnTo>
                    <a:pt x="13252" y="53286"/>
                  </a:lnTo>
                  <a:lnTo>
                    <a:pt x="13040" y="53568"/>
                  </a:lnTo>
                  <a:lnTo>
                    <a:pt x="12899" y="53639"/>
                  </a:lnTo>
                  <a:lnTo>
                    <a:pt x="12829" y="53709"/>
                  </a:lnTo>
                  <a:lnTo>
                    <a:pt x="12758" y="53639"/>
                  </a:lnTo>
                  <a:lnTo>
                    <a:pt x="12688" y="53498"/>
                  </a:lnTo>
                  <a:lnTo>
                    <a:pt x="12617" y="53286"/>
                  </a:lnTo>
                  <a:lnTo>
                    <a:pt x="12688" y="52934"/>
                  </a:lnTo>
                  <a:lnTo>
                    <a:pt x="12899" y="52159"/>
                  </a:lnTo>
                  <a:lnTo>
                    <a:pt x="13181" y="51454"/>
                  </a:lnTo>
                  <a:lnTo>
                    <a:pt x="13393" y="51101"/>
                  </a:lnTo>
                  <a:lnTo>
                    <a:pt x="13040" y="51383"/>
                  </a:lnTo>
                  <a:lnTo>
                    <a:pt x="12688" y="51665"/>
                  </a:lnTo>
                  <a:lnTo>
                    <a:pt x="12335" y="52018"/>
                  </a:lnTo>
                  <a:lnTo>
                    <a:pt x="12053" y="52441"/>
                  </a:lnTo>
                  <a:lnTo>
                    <a:pt x="11912" y="52229"/>
                  </a:lnTo>
                  <a:lnTo>
                    <a:pt x="11701" y="52088"/>
                  </a:lnTo>
                  <a:lnTo>
                    <a:pt x="11278" y="51736"/>
                  </a:lnTo>
                  <a:lnTo>
                    <a:pt x="10855" y="51454"/>
                  </a:lnTo>
                  <a:lnTo>
                    <a:pt x="10714" y="51242"/>
                  </a:lnTo>
                  <a:lnTo>
                    <a:pt x="10573" y="51101"/>
                  </a:lnTo>
                  <a:lnTo>
                    <a:pt x="10503" y="50820"/>
                  </a:lnTo>
                  <a:lnTo>
                    <a:pt x="10432" y="50397"/>
                  </a:lnTo>
                  <a:lnTo>
                    <a:pt x="10432" y="49480"/>
                  </a:lnTo>
                  <a:lnTo>
                    <a:pt x="10644" y="47859"/>
                  </a:lnTo>
                  <a:lnTo>
                    <a:pt x="10855" y="45392"/>
                  </a:lnTo>
                  <a:lnTo>
                    <a:pt x="10996" y="44194"/>
                  </a:lnTo>
                  <a:lnTo>
                    <a:pt x="11208" y="42925"/>
                  </a:lnTo>
                  <a:close/>
                  <a:moveTo>
                    <a:pt x="10573" y="52441"/>
                  </a:moveTo>
                  <a:lnTo>
                    <a:pt x="11067" y="52934"/>
                  </a:lnTo>
                  <a:lnTo>
                    <a:pt x="11349" y="53498"/>
                  </a:lnTo>
                  <a:lnTo>
                    <a:pt x="11630" y="54062"/>
                  </a:lnTo>
                  <a:lnTo>
                    <a:pt x="11701" y="54696"/>
                  </a:lnTo>
                  <a:lnTo>
                    <a:pt x="10644" y="54273"/>
                  </a:lnTo>
                  <a:lnTo>
                    <a:pt x="10573" y="52441"/>
                  </a:lnTo>
                  <a:close/>
                  <a:moveTo>
                    <a:pt x="8655" y="54760"/>
                  </a:moveTo>
                  <a:lnTo>
                    <a:pt x="8600" y="55260"/>
                  </a:lnTo>
                  <a:lnTo>
                    <a:pt x="8388" y="56106"/>
                  </a:lnTo>
                  <a:lnTo>
                    <a:pt x="8177" y="56811"/>
                  </a:lnTo>
                  <a:lnTo>
                    <a:pt x="7965" y="57375"/>
                  </a:lnTo>
                  <a:lnTo>
                    <a:pt x="7824" y="57586"/>
                  </a:lnTo>
                  <a:lnTo>
                    <a:pt x="7683" y="57727"/>
                  </a:lnTo>
                  <a:lnTo>
                    <a:pt x="7472" y="57797"/>
                  </a:lnTo>
                  <a:lnTo>
                    <a:pt x="7331" y="57868"/>
                  </a:lnTo>
                  <a:lnTo>
                    <a:pt x="7120" y="57868"/>
                  </a:lnTo>
                  <a:lnTo>
                    <a:pt x="6908" y="57727"/>
                  </a:lnTo>
                  <a:lnTo>
                    <a:pt x="6838" y="57656"/>
                  </a:lnTo>
                  <a:lnTo>
                    <a:pt x="6908" y="57516"/>
                  </a:lnTo>
                  <a:lnTo>
                    <a:pt x="7049" y="57163"/>
                  </a:lnTo>
                  <a:lnTo>
                    <a:pt x="7683" y="56035"/>
                  </a:lnTo>
                  <a:lnTo>
                    <a:pt x="8655" y="54760"/>
                  </a:lnTo>
                  <a:close/>
                  <a:moveTo>
                    <a:pt x="10714" y="58361"/>
                  </a:moveTo>
                  <a:lnTo>
                    <a:pt x="10926" y="59066"/>
                  </a:lnTo>
                  <a:lnTo>
                    <a:pt x="10926" y="59771"/>
                  </a:lnTo>
                  <a:lnTo>
                    <a:pt x="10785" y="60476"/>
                  </a:lnTo>
                  <a:lnTo>
                    <a:pt x="10714" y="60828"/>
                  </a:lnTo>
                  <a:lnTo>
                    <a:pt x="10503" y="61181"/>
                  </a:lnTo>
                  <a:lnTo>
                    <a:pt x="10221" y="61533"/>
                  </a:lnTo>
                  <a:lnTo>
                    <a:pt x="10080" y="61604"/>
                  </a:lnTo>
                  <a:lnTo>
                    <a:pt x="10009" y="61674"/>
                  </a:lnTo>
                  <a:lnTo>
                    <a:pt x="9868" y="61674"/>
                  </a:lnTo>
                  <a:lnTo>
                    <a:pt x="9798" y="61604"/>
                  </a:lnTo>
                  <a:lnTo>
                    <a:pt x="9586" y="61392"/>
                  </a:lnTo>
                  <a:lnTo>
                    <a:pt x="9445" y="61040"/>
                  </a:lnTo>
                  <a:lnTo>
                    <a:pt x="9304" y="60687"/>
                  </a:lnTo>
                  <a:lnTo>
                    <a:pt x="9234" y="60053"/>
                  </a:lnTo>
                  <a:lnTo>
                    <a:pt x="9304" y="59419"/>
                  </a:lnTo>
                  <a:lnTo>
                    <a:pt x="9375" y="59066"/>
                  </a:lnTo>
                  <a:lnTo>
                    <a:pt x="9516" y="58855"/>
                  </a:lnTo>
                  <a:lnTo>
                    <a:pt x="9727" y="58784"/>
                  </a:lnTo>
                  <a:lnTo>
                    <a:pt x="10221" y="58714"/>
                  </a:lnTo>
                  <a:lnTo>
                    <a:pt x="10432" y="58643"/>
                  </a:lnTo>
                  <a:lnTo>
                    <a:pt x="10714" y="58361"/>
                  </a:lnTo>
                  <a:close/>
                  <a:moveTo>
                    <a:pt x="24458" y="0"/>
                  </a:moveTo>
                  <a:lnTo>
                    <a:pt x="24599" y="3736"/>
                  </a:lnTo>
                  <a:lnTo>
                    <a:pt x="24670" y="6485"/>
                  </a:lnTo>
                  <a:lnTo>
                    <a:pt x="24599" y="7965"/>
                  </a:lnTo>
                  <a:lnTo>
                    <a:pt x="24247" y="9727"/>
                  </a:lnTo>
                  <a:lnTo>
                    <a:pt x="24036" y="10573"/>
                  </a:lnTo>
                  <a:lnTo>
                    <a:pt x="23754" y="11278"/>
                  </a:lnTo>
                  <a:lnTo>
                    <a:pt x="23401" y="11983"/>
                  </a:lnTo>
                  <a:lnTo>
                    <a:pt x="22978" y="12617"/>
                  </a:lnTo>
                  <a:lnTo>
                    <a:pt x="22414" y="13251"/>
                  </a:lnTo>
                  <a:lnTo>
                    <a:pt x="21780" y="13886"/>
                  </a:lnTo>
                  <a:lnTo>
                    <a:pt x="21639" y="13674"/>
                  </a:lnTo>
                  <a:lnTo>
                    <a:pt x="21498" y="13463"/>
                  </a:lnTo>
                  <a:lnTo>
                    <a:pt x="21005" y="13110"/>
                  </a:lnTo>
                  <a:lnTo>
                    <a:pt x="20441" y="12899"/>
                  </a:lnTo>
                  <a:lnTo>
                    <a:pt x="19807" y="12758"/>
                  </a:lnTo>
                  <a:lnTo>
                    <a:pt x="19243" y="12758"/>
                  </a:lnTo>
                  <a:lnTo>
                    <a:pt x="18961" y="12828"/>
                  </a:lnTo>
                  <a:lnTo>
                    <a:pt x="18749" y="12969"/>
                  </a:lnTo>
                  <a:lnTo>
                    <a:pt x="18538" y="13110"/>
                  </a:lnTo>
                  <a:lnTo>
                    <a:pt x="18397" y="13322"/>
                  </a:lnTo>
                  <a:lnTo>
                    <a:pt x="18326" y="13533"/>
                  </a:lnTo>
                  <a:lnTo>
                    <a:pt x="18256" y="13886"/>
                  </a:lnTo>
                  <a:lnTo>
                    <a:pt x="18256" y="14027"/>
                  </a:lnTo>
                  <a:lnTo>
                    <a:pt x="18326" y="14238"/>
                  </a:lnTo>
                  <a:lnTo>
                    <a:pt x="18608" y="14450"/>
                  </a:lnTo>
                  <a:lnTo>
                    <a:pt x="18890" y="14661"/>
                  </a:lnTo>
                  <a:lnTo>
                    <a:pt x="19313" y="14802"/>
                  </a:lnTo>
                  <a:lnTo>
                    <a:pt x="20088" y="14802"/>
                  </a:lnTo>
                  <a:lnTo>
                    <a:pt x="20441" y="14732"/>
                  </a:lnTo>
                  <a:lnTo>
                    <a:pt x="20723" y="14520"/>
                  </a:lnTo>
                  <a:lnTo>
                    <a:pt x="20652" y="14661"/>
                  </a:lnTo>
                  <a:lnTo>
                    <a:pt x="20441" y="14872"/>
                  </a:lnTo>
                  <a:lnTo>
                    <a:pt x="19595" y="15436"/>
                  </a:lnTo>
                  <a:lnTo>
                    <a:pt x="18115" y="16141"/>
                  </a:lnTo>
                  <a:lnTo>
                    <a:pt x="18044" y="15718"/>
                  </a:lnTo>
                  <a:lnTo>
                    <a:pt x="17903" y="15436"/>
                  </a:lnTo>
                  <a:lnTo>
                    <a:pt x="17692" y="15084"/>
                  </a:lnTo>
                  <a:lnTo>
                    <a:pt x="17481" y="14872"/>
                  </a:lnTo>
                  <a:lnTo>
                    <a:pt x="17269" y="14732"/>
                  </a:lnTo>
                  <a:lnTo>
                    <a:pt x="16987" y="14591"/>
                  </a:lnTo>
                  <a:lnTo>
                    <a:pt x="16705" y="14450"/>
                  </a:lnTo>
                  <a:lnTo>
                    <a:pt x="15789" y="14450"/>
                  </a:lnTo>
                  <a:lnTo>
                    <a:pt x="15155" y="14591"/>
                  </a:lnTo>
                  <a:lnTo>
                    <a:pt x="14520" y="14872"/>
                  </a:lnTo>
                  <a:lnTo>
                    <a:pt x="13886" y="15225"/>
                  </a:lnTo>
                  <a:lnTo>
                    <a:pt x="13393" y="15648"/>
                  </a:lnTo>
                  <a:lnTo>
                    <a:pt x="12970" y="16071"/>
                  </a:lnTo>
                  <a:lnTo>
                    <a:pt x="12758" y="16494"/>
                  </a:lnTo>
                  <a:lnTo>
                    <a:pt x="12688" y="16776"/>
                  </a:lnTo>
                  <a:lnTo>
                    <a:pt x="12617" y="16987"/>
                  </a:lnTo>
                  <a:lnTo>
                    <a:pt x="12688" y="17198"/>
                  </a:lnTo>
                  <a:lnTo>
                    <a:pt x="12758" y="17339"/>
                  </a:lnTo>
                  <a:lnTo>
                    <a:pt x="12899" y="17551"/>
                  </a:lnTo>
                  <a:lnTo>
                    <a:pt x="13111" y="17692"/>
                  </a:lnTo>
                  <a:lnTo>
                    <a:pt x="13393" y="17833"/>
                  </a:lnTo>
                  <a:lnTo>
                    <a:pt x="13745" y="17974"/>
                  </a:lnTo>
                  <a:lnTo>
                    <a:pt x="14168" y="18044"/>
                  </a:lnTo>
                  <a:lnTo>
                    <a:pt x="14661" y="18115"/>
                  </a:lnTo>
                  <a:lnTo>
                    <a:pt x="14027" y="18467"/>
                  </a:lnTo>
                  <a:lnTo>
                    <a:pt x="13393" y="18820"/>
                  </a:lnTo>
                  <a:lnTo>
                    <a:pt x="12617" y="19172"/>
                  </a:lnTo>
                  <a:lnTo>
                    <a:pt x="11842" y="19454"/>
                  </a:lnTo>
                  <a:lnTo>
                    <a:pt x="11067" y="19665"/>
                  </a:lnTo>
                  <a:lnTo>
                    <a:pt x="10291" y="19806"/>
                  </a:lnTo>
                  <a:lnTo>
                    <a:pt x="9516" y="19877"/>
                  </a:lnTo>
                  <a:lnTo>
                    <a:pt x="8811" y="19736"/>
                  </a:lnTo>
                  <a:lnTo>
                    <a:pt x="9023" y="19383"/>
                  </a:lnTo>
                  <a:lnTo>
                    <a:pt x="9445" y="19031"/>
                  </a:lnTo>
                  <a:lnTo>
                    <a:pt x="9939" y="18679"/>
                  </a:lnTo>
                  <a:lnTo>
                    <a:pt x="10503" y="18397"/>
                  </a:lnTo>
                  <a:lnTo>
                    <a:pt x="11067" y="18256"/>
                  </a:lnTo>
                  <a:lnTo>
                    <a:pt x="11630" y="18115"/>
                  </a:lnTo>
                  <a:lnTo>
                    <a:pt x="11912" y="18185"/>
                  </a:lnTo>
                  <a:lnTo>
                    <a:pt x="12124" y="18185"/>
                  </a:lnTo>
                  <a:lnTo>
                    <a:pt x="12335" y="18326"/>
                  </a:lnTo>
                  <a:lnTo>
                    <a:pt x="12547" y="18467"/>
                  </a:lnTo>
                  <a:lnTo>
                    <a:pt x="12265" y="18185"/>
                  </a:lnTo>
                  <a:lnTo>
                    <a:pt x="11912" y="17974"/>
                  </a:lnTo>
                  <a:lnTo>
                    <a:pt x="11560" y="17833"/>
                  </a:lnTo>
                  <a:lnTo>
                    <a:pt x="11278" y="17692"/>
                  </a:lnTo>
                  <a:lnTo>
                    <a:pt x="10644" y="17621"/>
                  </a:lnTo>
                  <a:lnTo>
                    <a:pt x="10009" y="17692"/>
                  </a:lnTo>
                  <a:lnTo>
                    <a:pt x="9445" y="17903"/>
                  </a:lnTo>
                  <a:lnTo>
                    <a:pt x="8952" y="18185"/>
                  </a:lnTo>
                  <a:lnTo>
                    <a:pt x="8529" y="18538"/>
                  </a:lnTo>
                  <a:lnTo>
                    <a:pt x="8177" y="18961"/>
                  </a:lnTo>
                  <a:lnTo>
                    <a:pt x="7965" y="19383"/>
                  </a:lnTo>
                  <a:lnTo>
                    <a:pt x="7895" y="19877"/>
                  </a:lnTo>
                  <a:lnTo>
                    <a:pt x="7895" y="20229"/>
                  </a:lnTo>
                  <a:lnTo>
                    <a:pt x="8036" y="20441"/>
                  </a:lnTo>
                  <a:lnTo>
                    <a:pt x="8177" y="20582"/>
                  </a:lnTo>
                  <a:lnTo>
                    <a:pt x="8318" y="20793"/>
                  </a:lnTo>
                  <a:lnTo>
                    <a:pt x="8529" y="20864"/>
                  </a:lnTo>
                  <a:lnTo>
                    <a:pt x="8811" y="21005"/>
                  </a:lnTo>
                  <a:lnTo>
                    <a:pt x="9164" y="21075"/>
                  </a:lnTo>
                  <a:lnTo>
                    <a:pt x="10009" y="21075"/>
                  </a:lnTo>
                  <a:lnTo>
                    <a:pt x="11067" y="21005"/>
                  </a:lnTo>
                  <a:lnTo>
                    <a:pt x="10009" y="22062"/>
                  </a:lnTo>
                  <a:lnTo>
                    <a:pt x="9023" y="23260"/>
                  </a:lnTo>
                  <a:lnTo>
                    <a:pt x="8882" y="22908"/>
                  </a:lnTo>
                  <a:lnTo>
                    <a:pt x="8670" y="22626"/>
                  </a:lnTo>
                  <a:lnTo>
                    <a:pt x="8529" y="22414"/>
                  </a:lnTo>
                  <a:lnTo>
                    <a:pt x="8318" y="22203"/>
                  </a:lnTo>
                  <a:lnTo>
                    <a:pt x="8106" y="22062"/>
                  </a:lnTo>
                  <a:lnTo>
                    <a:pt x="7824" y="21991"/>
                  </a:lnTo>
                  <a:lnTo>
                    <a:pt x="7401" y="21921"/>
                  </a:lnTo>
                  <a:lnTo>
                    <a:pt x="6908" y="21991"/>
                  </a:lnTo>
                  <a:lnTo>
                    <a:pt x="6415" y="22132"/>
                  </a:lnTo>
                  <a:lnTo>
                    <a:pt x="5992" y="22414"/>
                  </a:lnTo>
                  <a:lnTo>
                    <a:pt x="5639" y="22767"/>
                  </a:lnTo>
                  <a:lnTo>
                    <a:pt x="5357" y="23119"/>
                  </a:lnTo>
                  <a:lnTo>
                    <a:pt x="5146" y="23542"/>
                  </a:lnTo>
                  <a:lnTo>
                    <a:pt x="5075" y="23965"/>
                  </a:lnTo>
                  <a:lnTo>
                    <a:pt x="5146" y="24388"/>
                  </a:lnTo>
                  <a:lnTo>
                    <a:pt x="5287" y="24599"/>
                  </a:lnTo>
                  <a:lnTo>
                    <a:pt x="5428" y="24811"/>
                  </a:lnTo>
                  <a:lnTo>
                    <a:pt x="5639" y="24952"/>
                  </a:lnTo>
                  <a:lnTo>
                    <a:pt x="5851" y="25093"/>
                  </a:lnTo>
                  <a:lnTo>
                    <a:pt x="6556" y="25375"/>
                  </a:lnTo>
                  <a:lnTo>
                    <a:pt x="7472" y="25516"/>
                  </a:lnTo>
                  <a:lnTo>
                    <a:pt x="7260" y="25868"/>
                  </a:lnTo>
                  <a:lnTo>
                    <a:pt x="7190" y="26291"/>
                  </a:lnTo>
                  <a:lnTo>
                    <a:pt x="7120" y="26643"/>
                  </a:lnTo>
                  <a:lnTo>
                    <a:pt x="7120" y="27066"/>
                  </a:lnTo>
                  <a:lnTo>
                    <a:pt x="7190" y="27278"/>
                  </a:lnTo>
                  <a:lnTo>
                    <a:pt x="7260" y="27348"/>
                  </a:lnTo>
                  <a:lnTo>
                    <a:pt x="7331" y="27419"/>
                  </a:lnTo>
                  <a:lnTo>
                    <a:pt x="7472" y="27419"/>
                  </a:lnTo>
                  <a:lnTo>
                    <a:pt x="7542" y="27278"/>
                  </a:lnTo>
                  <a:lnTo>
                    <a:pt x="7824" y="26996"/>
                  </a:lnTo>
                  <a:lnTo>
                    <a:pt x="7824" y="27419"/>
                  </a:lnTo>
                  <a:lnTo>
                    <a:pt x="7895" y="27771"/>
                  </a:lnTo>
                  <a:lnTo>
                    <a:pt x="7965" y="28124"/>
                  </a:lnTo>
                  <a:lnTo>
                    <a:pt x="8106" y="28405"/>
                  </a:lnTo>
                  <a:lnTo>
                    <a:pt x="8247" y="28617"/>
                  </a:lnTo>
                  <a:lnTo>
                    <a:pt x="8459" y="28828"/>
                  </a:lnTo>
                  <a:lnTo>
                    <a:pt x="8670" y="28899"/>
                  </a:lnTo>
                  <a:lnTo>
                    <a:pt x="8952" y="29040"/>
                  </a:lnTo>
                  <a:lnTo>
                    <a:pt x="9445" y="29040"/>
                  </a:lnTo>
                  <a:lnTo>
                    <a:pt x="9657" y="28969"/>
                  </a:lnTo>
                  <a:lnTo>
                    <a:pt x="9939" y="28828"/>
                  </a:lnTo>
                  <a:lnTo>
                    <a:pt x="10221" y="28687"/>
                  </a:lnTo>
                  <a:lnTo>
                    <a:pt x="10432" y="28476"/>
                  </a:lnTo>
                  <a:lnTo>
                    <a:pt x="10644" y="28194"/>
                  </a:lnTo>
                  <a:lnTo>
                    <a:pt x="10855" y="27842"/>
                  </a:lnTo>
                  <a:lnTo>
                    <a:pt x="10926" y="27489"/>
                  </a:lnTo>
                  <a:lnTo>
                    <a:pt x="10996" y="26855"/>
                  </a:lnTo>
                  <a:lnTo>
                    <a:pt x="10996" y="26079"/>
                  </a:lnTo>
                  <a:lnTo>
                    <a:pt x="10926" y="25304"/>
                  </a:lnTo>
                  <a:lnTo>
                    <a:pt x="10855" y="24599"/>
                  </a:lnTo>
                  <a:lnTo>
                    <a:pt x="10644" y="24035"/>
                  </a:lnTo>
                  <a:lnTo>
                    <a:pt x="10503" y="23824"/>
                  </a:lnTo>
                  <a:lnTo>
                    <a:pt x="10362" y="23754"/>
                  </a:lnTo>
                  <a:lnTo>
                    <a:pt x="10221" y="23754"/>
                  </a:lnTo>
                  <a:lnTo>
                    <a:pt x="10009" y="23824"/>
                  </a:lnTo>
                  <a:lnTo>
                    <a:pt x="10785" y="22978"/>
                  </a:lnTo>
                  <a:lnTo>
                    <a:pt x="11560" y="22132"/>
                  </a:lnTo>
                  <a:lnTo>
                    <a:pt x="11489" y="22555"/>
                  </a:lnTo>
                  <a:lnTo>
                    <a:pt x="11560" y="22908"/>
                  </a:lnTo>
                  <a:lnTo>
                    <a:pt x="11630" y="23190"/>
                  </a:lnTo>
                  <a:lnTo>
                    <a:pt x="11701" y="23472"/>
                  </a:lnTo>
                  <a:lnTo>
                    <a:pt x="11912" y="23613"/>
                  </a:lnTo>
                  <a:lnTo>
                    <a:pt x="12053" y="23754"/>
                  </a:lnTo>
                  <a:lnTo>
                    <a:pt x="12335" y="23894"/>
                  </a:lnTo>
                  <a:lnTo>
                    <a:pt x="12829" y="23894"/>
                  </a:lnTo>
                  <a:lnTo>
                    <a:pt x="13111" y="23824"/>
                  </a:lnTo>
                  <a:lnTo>
                    <a:pt x="13674" y="23613"/>
                  </a:lnTo>
                  <a:lnTo>
                    <a:pt x="14238" y="23260"/>
                  </a:lnTo>
                  <a:lnTo>
                    <a:pt x="14661" y="22767"/>
                  </a:lnTo>
                  <a:lnTo>
                    <a:pt x="14873" y="22344"/>
                  </a:lnTo>
                  <a:lnTo>
                    <a:pt x="15014" y="21991"/>
                  </a:lnTo>
                  <a:lnTo>
                    <a:pt x="15155" y="21639"/>
                  </a:lnTo>
                  <a:lnTo>
                    <a:pt x="15155" y="21357"/>
                  </a:lnTo>
                  <a:lnTo>
                    <a:pt x="15155" y="20793"/>
                  </a:lnTo>
                  <a:lnTo>
                    <a:pt x="15084" y="20300"/>
                  </a:lnTo>
                  <a:lnTo>
                    <a:pt x="15084" y="19806"/>
                  </a:lnTo>
                  <a:lnTo>
                    <a:pt x="15084" y="19595"/>
                  </a:lnTo>
                  <a:lnTo>
                    <a:pt x="15155" y="19383"/>
                  </a:lnTo>
                  <a:lnTo>
                    <a:pt x="15296" y="19172"/>
                  </a:lnTo>
                  <a:lnTo>
                    <a:pt x="15578" y="18890"/>
                  </a:lnTo>
                  <a:lnTo>
                    <a:pt x="15859" y="18608"/>
                  </a:lnTo>
                  <a:lnTo>
                    <a:pt x="16282" y="18397"/>
                  </a:lnTo>
                  <a:lnTo>
                    <a:pt x="16000" y="19243"/>
                  </a:lnTo>
                  <a:lnTo>
                    <a:pt x="15930" y="19524"/>
                  </a:lnTo>
                  <a:lnTo>
                    <a:pt x="15930" y="19877"/>
                  </a:lnTo>
                  <a:lnTo>
                    <a:pt x="15930" y="20088"/>
                  </a:lnTo>
                  <a:lnTo>
                    <a:pt x="16000" y="20300"/>
                  </a:lnTo>
                  <a:lnTo>
                    <a:pt x="16141" y="20441"/>
                  </a:lnTo>
                  <a:lnTo>
                    <a:pt x="16282" y="20511"/>
                  </a:lnTo>
                  <a:lnTo>
                    <a:pt x="16494" y="20582"/>
                  </a:lnTo>
                  <a:lnTo>
                    <a:pt x="17199" y="20582"/>
                  </a:lnTo>
                  <a:lnTo>
                    <a:pt x="17763" y="20370"/>
                  </a:lnTo>
                  <a:lnTo>
                    <a:pt x="18326" y="20088"/>
                  </a:lnTo>
                  <a:lnTo>
                    <a:pt x="18890" y="19736"/>
                  </a:lnTo>
                  <a:lnTo>
                    <a:pt x="19384" y="19313"/>
                  </a:lnTo>
                  <a:lnTo>
                    <a:pt x="19807" y="18820"/>
                  </a:lnTo>
                  <a:lnTo>
                    <a:pt x="20159" y="18326"/>
                  </a:lnTo>
                  <a:lnTo>
                    <a:pt x="20300" y="17833"/>
                  </a:lnTo>
                  <a:lnTo>
                    <a:pt x="20300" y="17621"/>
                  </a:lnTo>
                  <a:lnTo>
                    <a:pt x="20229" y="17410"/>
                  </a:lnTo>
                  <a:lnTo>
                    <a:pt x="20159" y="17128"/>
                  </a:lnTo>
                  <a:lnTo>
                    <a:pt x="20018" y="16917"/>
                  </a:lnTo>
                  <a:lnTo>
                    <a:pt x="19736" y="16705"/>
                  </a:lnTo>
                  <a:lnTo>
                    <a:pt x="19454" y="16564"/>
                  </a:lnTo>
                  <a:lnTo>
                    <a:pt x="20582" y="15930"/>
                  </a:lnTo>
                  <a:lnTo>
                    <a:pt x="21357" y="15436"/>
                  </a:lnTo>
                  <a:lnTo>
                    <a:pt x="21639" y="15154"/>
                  </a:lnTo>
                  <a:lnTo>
                    <a:pt x="21992" y="14802"/>
                  </a:lnTo>
                  <a:lnTo>
                    <a:pt x="22837" y="13745"/>
                  </a:lnTo>
                  <a:lnTo>
                    <a:pt x="22133" y="15366"/>
                  </a:lnTo>
                  <a:lnTo>
                    <a:pt x="21357" y="16987"/>
                  </a:lnTo>
                  <a:lnTo>
                    <a:pt x="19666" y="20088"/>
                  </a:lnTo>
                  <a:lnTo>
                    <a:pt x="16212" y="26220"/>
                  </a:lnTo>
                  <a:lnTo>
                    <a:pt x="15507" y="27630"/>
                  </a:lnTo>
                  <a:lnTo>
                    <a:pt x="14873" y="29040"/>
                  </a:lnTo>
                  <a:lnTo>
                    <a:pt x="14168" y="30450"/>
                  </a:lnTo>
                  <a:lnTo>
                    <a:pt x="13745" y="31154"/>
                  </a:lnTo>
                  <a:lnTo>
                    <a:pt x="13322" y="31789"/>
                  </a:lnTo>
                  <a:lnTo>
                    <a:pt x="12758" y="32494"/>
                  </a:lnTo>
                  <a:lnTo>
                    <a:pt x="12053" y="33128"/>
                  </a:lnTo>
                  <a:lnTo>
                    <a:pt x="11278" y="33833"/>
                  </a:lnTo>
                  <a:lnTo>
                    <a:pt x="10432" y="34467"/>
                  </a:lnTo>
                  <a:lnTo>
                    <a:pt x="9657" y="34961"/>
                  </a:lnTo>
                  <a:lnTo>
                    <a:pt x="9023" y="35313"/>
                  </a:lnTo>
                  <a:lnTo>
                    <a:pt x="8600" y="35524"/>
                  </a:lnTo>
                  <a:lnTo>
                    <a:pt x="8388" y="35524"/>
                  </a:lnTo>
                  <a:lnTo>
                    <a:pt x="8388" y="35383"/>
                  </a:lnTo>
                  <a:lnTo>
                    <a:pt x="8247" y="35313"/>
                  </a:lnTo>
                  <a:lnTo>
                    <a:pt x="7754" y="35383"/>
                  </a:lnTo>
                  <a:lnTo>
                    <a:pt x="6979" y="35524"/>
                  </a:lnTo>
                  <a:lnTo>
                    <a:pt x="6062" y="35877"/>
                  </a:lnTo>
                  <a:lnTo>
                    <a:pt x="5146" y="36300"/>
                  </a:lnTo>
                  <a:lnTo>
                    <a:pt x="4300" y="36793"/>
                  </a:lnTo>
                  <a:lnTo>
                    <a:pt x="3948" y="37005"/>
                  </a:lnTo>
                  <a:lnTo>
                    <a:pt x="3666" y="37287"/>
                  </a:lnTo>
                  <a:lnTo>
                    <a:pt x="3454" y="37568"/>
                  </a:lnTo>
                  <a:lnTo>
                    <a:pt x="3313" y="37780"/>
                  </a:lnTo>
                  <a:lnTo>
                    <a:pt x="3243" y="38203"/>
                  </a:lnTo>
                  <a:lnTo>
                    <a:pt x="3172" y="38555"/>
                  </a:lnTo>
                  <a:lnTo>
                    <a:pt x="3172" y="38837"/>
                  </a:lnTo>
                  <a:lnTo>
                    <a:pt x="3243" y="39049"/>
                  </a:lnTo>
                  <a:lnTo>
                    <a:pt x="3313" y="39260"/>
                  </a:lnTo>
                  <a:lnTo>
                    <a:pt x="3454" y="39401"/>
                  </a:lnTo>
                  <a:lnTo>
                    <a:pt x="3666" y="39472"/>
                  </a:lnTo>
                  <a:lnTo>
                    <a:pt x="3877" y="39542"/>
                  </a:lnTo>
                  <a:lnTo>
                    <a:pt x="4300" y="39612"/>
                  </a:lnTo>
                  <a:lnTo>
                    <a:pt x="4864" y="39472"/>
                  </a:lnTo>
                  <a:lnTo>
                    <a:pt x="5428" y="39260"/>
                  </a:lnTo>
                  <a:lnTo>
                    <a:pt x="5992" y="38978"/>
                  </a:lnTo>
                  <a:lnTo>
                    <a:pt x="4935" y="40176"/>
                  </a:lnTo>
                  <a:lnTo>
                    <a:pt x="4089" y="41093"/>
                  </a:lnTo>
                  <a:lnTo>
                    <a:pt x="3172" y="41868"/>
                  </a:lnTo>
                  <a:lnTo>
                    <a:pt x="1974" y="42714"/>
                  </a:lnTo>
                  <a:lnTo>
                    <a:pt x="1551" y="43066"/>
                  </a:lnTo>
                  <a:lnTo>
                    <a:pt x="1058" y="43630"/>
                  </a:lnTo>
                  <a:lnTo>
                    <a:pt x="705" y="44194"/>
                  </a:lnTo>
                  <a:lnTo>
                    <a:pt x="424" y="44758"/>
                  </a:lnTo>
                  <a:lnTo>
                    <a:pt x="353" y="45040"/>
                  </a:lnTo>
                  <a:lnTo>
                    <a:pt x="353" y="45322"/>
                  </a:lnTo>
                  <a:lnTo>
                    <a:pt x="424" y="45533"/>
                  </a:lnTo>
                  <a:lnTo>
                    <a:pt x="494" y="45745"/>
                  </a:lnTo>
                  <a:lnTo>
                    <a:pt x="705" y="45886"/>
                  </a:lnTo>
                  <a:lnTo>
                    <a:pt x="1058" y="45956"/>
                  </a:lnTo>
                  <a:lnTo>
                    <a:pt x="1410" y="45956"/>
                  </a:lnTo>
                  <a:lnTo>
                    <a:pt x="1974" y="45886"/>
                  </a:lnTo>
                  <a:lnTo>
                    <a:pt x="1622" y="47013"/>
                  </a:lnTo>
                  <a:lnTo>
                    <a:pt x="1340" y="48141"/>
                  </a:lnTo>
                  <a:lnTo>
                    <a:pt x="987" y="48282"/>
                  </a:lnTo>
                  <a:lnTo>
                    <a:pt x="705" y="48494"/>
                  </a:lnTo>
                  <a:lnTo>
                    <a:pt x="424" y="48705"/>
                  </a:lnTo>
                  <a:lnTo>
                    <a:pt x="212" y="48987"/>
                  </a:lnTo>
                  <a:lnTo>
                    <a:pt x="1" y="49833"/>
                  </a:lnTo>
                  <a:lnTo>
                    <a:pt x="1" y="50256"/>
                  </a:lnTo>
                  <a:lnTo>
                    <a:pt x="71" y="50679"/>
                  </a:lnTo>
                  <a:lnTo>
                    <a:pt x="212" y="51031"/>
                  </a:lnTo>
                  <a:lnTo>
                    <a:pt x="494" y="51313"/>
                  </a:lnTo>
                  <a:lnTo>
                    <a:pt x="917" y="51524"/>
                  </a:lnTo>
                  <a:lnTo>
                    <a:pt x="1481" y="51595"/>
                  </a:lnTo>
                  <a:lnTo>
                    <a:pt x="2045" y="51524"/>
                  </a:lnTo>
                  <a:lnTo>
                    <a:pt x="2468" y="51383"/>
                  </a:lnTo>
                  <a:lnTo>
                    <a:pt x="2820" y="51172"/>
                  </a:lnTo>
                  <a:lnTo>
                    <a:pt x="3031" y="50820"/>
                  </a:lnTo>
                  <a:lnTo>
                    <a:pt x="3243" y="50397"/>
                  </a:lnTo>
                  <a:lnTo>
                    <a:pt x="3384" y="49974"/>
                  </a:lnTo>
                  <a:lnTo>
                    <a:pt x="3454" y="49057"/>
                  </a:lnTo>
                  <a:lnTo>
                    <a:pt x="3313" y="48634"/>
                  </a:lnTo>
                  <a:lnTo>
                    <a:pt x="3102" y="48282"/>
                  </a:lnTo>
                  <a:lnTo>
                    <a:pt x="2820" y="48000"/>
                  </a:lnTo>
                  <a:lnTo>
                    <a:pt x="2468" y="47789"/>
                  </a:lnTo>
                  <a:lnTo>
                    <a:pt x="2750" y="46731"/>
                  </a:lnTo>
                  <a:lnTo>
                    <a:pt x="3102" y="45745"/>
                  </a:lnTo>
                  <a:lnTo>
                    <a:pt x="3243" y="46027"/>
                  </a:lnTo>
                  <a:lnTo>
                    <a:pt x="3454" y="46309"/>
                  </a:lnTo>
                  <a:lnTo>
                    <a:pt x="3666" y="46520"/>
                  </a:lnTo>
                  <a:lnTo>
                    <a:pt x="3877" y="46661"/>
                  </a:lnTo>
                  <a:lnTo>
                    <a:pt x="4159" y="46802"/>
                  </a:lnTo>
                  <a:lnTo>
                    <a:pt x="5005" y="46802"/>
                  </a:lnTo>
                  <a:lnTo>
                    <a:pt x="5569" y="46590"/>
                  </a:lnTo>
                  <a:lnTo>
                    <a:pt x="6062" y="46168"/>
                  </a:lnTo>
                  <a:lnTo>
                    <a:pt x="6274" y="45956"/>
                  </a:lnTo>
                  <a:lnTo>
                    <a:pt x="6485" y="45674"/>
                  </a:lnTo>
                  <a:lnTo>
                    <a:pt x="6556" y="45392"/>
                  </a:lnTo>
                  <a:lnTo>
                    <a:pt x="6626" y="45110"/>
                  </a:lnTo>
                  <a:lnTo>
                    <a:pt x="6697" y="44758"/>
                  </a:lnTo>
                  <a:lnTo>
                    <a:pt x="6626" y="44405"/>
                  </a:lnTo>
                  <a:lnTo>
                    <a:pt x="6485" y="44123"/>
                  </a:lnTo>
                  <a:lnTo>
                    <a:pt x="6274" y="43842"/>
                  </a:lnTo>
                  <a:lnTo>
                    <a:pt x="5851" y="43278"/>
                  </a:lnTo>
                  <a:lnTo>
                    <a:pt x="5710" y="43066"/>
                  </a:lnTo>
                  <a:lnTo>
                    <a:pt x="5569" y="42714"/>
                  </a:lnTo>
                  <a:lnTo>
                    <a:pt x="4864" y="42220"/>
                  </a:lnTo>
                  <a:lnTo>
                    <a:pt x="5569" y="41093"/>
                  </a:lnTo>
                  <a:lnTo>
                    <a:pt x="6344" y="40035"/>
                  </a:lnTo>
                  <a:lnTo>
                    <a:pt x="6203" y="40458"/>
                  </a:lnTo>
                  <a:lnTo>
                    <a:pt x="6133" y="40881"/>
                  </a:lnTo>
                  <a:lnTo>
                    <a:pt x="6133" y="41304"/>
                  </a:lnTo>
                  <a:lnTo>
                    <a:pt x="6133" y="41586"/>
                  </a:lnTo>
                  <a:lnTo>
                    <a:pt x="6274" y="41868"/>
                  </a:lnTo>
                  <a:lnTo>
                    <a:pt x="6415" y="42150"/>
                  </a:lnTo>
                  <a:lnTo>
                    <a:pt x="6556" y="42291"/>
                  </a:lnTo>
                  <a:lnTo>
                    <a:pt x="6767" y="42432"/>
                  </a:lnTo>
                  <a:lnTo>
                    <a:pt x="6979" y="42502"/>
                  </a:lnTo>
                  <a:lnTo>
                    <a:pt x="7190" y="42502"/>
                  </a:lnTo>
                  <a:lnTo>
                    <a:pt x="7472" y="42432"/>
                  </a:lnTo>
                  <a:lnTo>
                    <a:pt x="7683" y="42291"/>
                  </a:lnTo>
                  <a:lnTo>
                    <a:pt x="7965" y="42150"/>
                  </a:lnTo>
                  <a:lnTo>
                    <a:pt x="8177" y="41868"/>
                  </a:lnTo>
                  <a:lnTo>
                    <a:pt x="8459" y="41445"/>
                  </a:lnTo>
                  <a:lnTo>
                    <a:pt x="8670" y="41022"/>
                  </a:lnTo>
                  <a:lnTo>
                    <a:pt x="8811" y="40529"/>
                  </a:lnTo>
                  <a:lnTo>
                    <a:pt x="8811" y="40035"/>
                  </a:lnTo>
                  <a:lnTo>
                    <a:pt x="8811" y="39542"/>
                  </a:lnTo>
                  <a:lnTo>
                    <a:pt x="8741" y="39049"/>
                  </a:lnTo>
                  <a:lnTo>
                    <a:pt x="8600" y="38062"/>
                  </a:lnTo>
                  <a:lnTo>
                    <a:pt x="8600" y="37568"/>
                  </a:lnTo>
                  <a:lnTo>
                    <a:pt x="8670" y="37146"/>
                  </a:lnTo>
                  <a:lnTo>
                    <a:pt x="8952" y="36582"/>
                  </a:lnTo>
                  <a:lnTo>
                    <a:pt x="9375" y="36018"/>
                  </a:lnTo>
                  <a:lnTo>
                    <a:pt x="9939" y="35454"/>
                  </a:lnTo>
                  <a:lnTo>
                    <a:pt x="10573" y="34890"/>
                  </a:lnTo>
                  <a:lnTo>
                    <a:pt x="11842" y="33762"/>
                  </a:lnTo>
                  <a:lnTo>
                    <a:pt x="12829" y="32776"/>
                  </a:lnTo>
                  <a:lnTo>
                    <a:pt x="12124" y="34608"/>
                  </a:lnTo>
                  <a:lnTo>
                    <a:pt x="11419" y="36370"/>
                  </a:lnTo>
                  <a:lnTo>
                    <a:pt x="10785" y="38203"/>
                  </a:lnTo>
                  <a:lnTo>
                    <a:pt x="10221" y="40035"/>
                  </a:lnTo>
                  <a:lnTo>
                    <a:pt x="9798" y="41868"/>
                  </a:lnTo>
                  <a:lnTo>
                    <a:pt x="9445" y="43771"/>
                  </a:lnTo>
                  <a:lnTo>
                    <a:pt x="9164" y="45674"/>
                  </a:lnTo>
                  <a:lnTo>
                    <a:pt x="9023" y="47577"/>
                  </a:lnTo>
                  <a:lnTo>
                    <a:pt x="9023" y="49551"/>
                  </a:lnTo>
                  <a:lnTo>
                    <a:pt x="8952" y="51383"/>
                  </a:lnTo>
                  <a:lnTo>
                    <a:pt x="8811" y="53357"/>
                  </a:lnTo>
                  <a:lnTo>
                    <a:pt x="8685" y="54492"/>
                  </a:lnTo>
                  <a:lnTo>
                    <a:pt x="8670" y="54485"/>
                  </a:lnTo>
                  <a:lnTo>
                    <a:pt x="8529" y="54485"/>
                  </a:lnTo>
                  <a:lnTo>
                    <a:pt x="8318" y="54555"/>
                  </a:lnTo>
                  <a:lnTo>
                    <a:pt x="8106" y="54696"/>
                  </a:lnTo>
                  <a:lnTo>
                    <a:pt x="7683" y="55119"/>
                  </a:lnTo>
                  <a:lnTo>
                    <a:pt x="7190" y="55683"/>
                  </a:lnTo>
                  <a:lnTo>
                    <a:pt x="6697" y="56317"/>
                  </a:lnTo>
                  <a:lnTo>
                    <a:pt x="6344" y="56952"/>
                  </a:lnTo>
                  <a:lnTo>
                    <a:pt x="6133" y="57445"/>
                  </a:lnTo>
                  <a:lnTo>
                    <a:pt x="6062" y="57656"/>
                  </a:lnTo>
                  <a:lnTo>
                    <a:pt x="6062" y="57797"/>
                  </a:lnTo>
                  <a:lnTo>
                    <a:pt x="6133" y="58150"/>
                  </a:lnTo>
                  <a:lnTo>
                    <a:pt x="6274" y="58432"/>
                  </a:lnTo>
                  <a:lnTo>
                    <a:pt x="6415" y="58573"/>
                  </a:lnTo>
                  <a:lnTo>
                    <a:pt x="6556" y="58714"/>
                  </a:lnTo>
                  <a:lnTo>
                    <a:pt x="6767" y="58784"/>
                  </a:lnTo>
                  <a:lnTo>
                    <a:pt x="6979" y="58855"/>
                  </a:lnTo>
                  <a:lnTo>
                    <a:pt x="7472" y="58714"/>
                  </a:lnTo>
                  <a:lnTo>
                    <a:pt x="7965" y="58502"/>
                  </a:lnTo>
                  <a:lnTo>
                    <a:pt x="8459" y="58150"/>
                  </a:lnTo>
                  <a:lnTo>
                    <a:pt x="8882" y="57727"/>
                  </a:lnTo>
                  <a:lnTo>
                    <a:pt x="9234" y="57304"/>
                  </a:lnTo>
                  <a:lnTo>
                    <a:pt x="9164" y="57938"/>
                  </a:lnTo>
                  <a:lnTo>
                    <a:pt x="9023" y="58784"/>
                  </a:lnTo>
                  <a:lnTo>
                    <a:pt x="8811" y="59771"/>
                  </a:lnTo>
                  <a:lnTo>
                    <a:pt x="8670" y="60758"/>
                  </a:lnTo>
                  <a:lnTo>
                    <a:pt x="8670" y="61251"/>
                  </a:lnTo>
                  <a:lnTo>
                    <a:pt x="8741" y="61674"/>
                  </a:lnTo>
                  <a:lnTo>
                    <a:pt x="8811" y="62027"/>
                  </a:lnTo>
                  <a:lnTo>
                    <a:pt x="8952" y="62379"/>
                  </a:lnTo>
                  <a:lnTo>
                    <a:pt x="9234" y="62590"/>
                  </a:lnTo>
                  <a:lnTo>
                    <a:pt x="9586" y="62661"/>
                  </a:lnTo>
                  <a:lnTo>
                    <a:pt x="10009" y="62661"/>
                  </a:lnTo>
                  <a:lnTo>
                    <a:pt x="10573" y="62520"/>
                  </a:lnTo>
                  <a:lnTo>
                    <a:pt x="11067" y="62308"/>
                  </a:lnTo>
                  <a:lnTo>
                    <a:pt x="11489" y="61956"/>
                  </a:lnTo>
                  <a:lnTo>
                    <a:pt x="11771" y="61604"/>
                  </a:lnTo>
                  <a:lnTo>
                    <a:pt x="11912" y="61181"/>
                  </a:lnTo>
                  <a:lnTo>
                    <a:pt x="12053" y="60687"/>
                  </a:lnTo>
                  <a:lnTo>
                    <a:pt x="12053" y="60194"/>
                  </a:lnTo>
                  <a:lnTo>
                    <a:pt x="11983" y="59630"/>
                  </a:lnTo>
                  <a:lnTo>
                    <a:pt x="11842" y="59066"/>
                  </a:lnTo>
                  <a:lnTo>
                    <a:pt x="11560" y="57938"/>
                  </a:lnTo>
                  <a:lnTo>
                    <a:pt x="11208" y="56881"/>
                  </a:lnTo>
                  <a:lnTo>
                    <a:pt x="10855" y="55965"/>
                  </a:lnTo>
                  <a:lnTo>
                    <a:pt x="10785" y="55542"/>
                  </a:lnTo>
                  <a:lnTo>
                    <a:pt x="10714" y="55190"/>
                  </a:lnTo>
                  <a:lnTo>
                    <a:pt x="10714" y="55190"/>
                  </a:lnTo>
                  <a:lnTo>
                    <a:pt x="10996" y="55331"/>
                  </a:lnTo>
                  <a:lnTo>
                    <a:pt x="11349" y="55471"/>
                  </a:lnTo>
                  <a:lnTo>
                    <a:pt x="12335" y="55471"/>
                  </a:lnTo>
                  <a:lnTo>
                    <a:pt x="12617" y="55401"/>
                  </a:lnTo>
                  <a:lnTo>
                    <a:pt x="13252" y="55119"/>
                  </a:lnTo>
                  <a:lnTo>
                    <a:pt x="13815" y="54696"/>
                  </a:lnTo>
                  <a:lnTo>
                    <a:pt x="14309" y="54203"/>
                  </a:lnTo>
                  <a:lnTo>
                    <a:pt x="14732" y="53639"/>
                  </a:lnTo>
                  <a:lnTo>
                    <a:pt x="15084" y="53005"/>
                  </a:lnTo>
                  <a:lnTo>
                    <a:pt x="15296" y="53357"/>
                  </a:lnTo>
                  <a:lnTo>
                    <a:pt x="15437" y="53568"/>
                  </a:lnTo>
                  <a:lnTo>
                    <a:pt x="15648" y="53709"/>
                  </a:lnTo>
                  <a:lnTo>
                    <a:pt x="15789" y="53709"/>
                  </a:lnTo>
                  <a:lnTo>
                    <a:pt x="15930" y="53639"/>
                  </a:lnTo>
                  <a:lnTo>
                    <a:pt x="16000" y="53498"/>
                  </a:lnTo>
                  <a:lnTo>
                    <a:pt x="16071" y="53145"/>
                  </a:lnTo>
                  <a:lnTo>
                    <a:pt x="16141" y="52652"/>
                  </a:lnTo>
                  <a:lnTo>
                    <a:pt x="16071" y="52229"/>
                  </a:lnTo>
                  <a:lnTo>
                    <a:pt x="16000" y="52159"/>
                  </a:lnTo>
                  <a:lnTo>
                    <a:pt x="15859" y="52088"/>
                  </a:lnTo>
                  <a:lnTo>
                    <a:pt x="15718" y="52159"/>
                  </a:lnTo>
                  <a:lnTo>
                    <a:pt x="15578" y="52300"/>
                  </a:lnTo>
                  <a:lnTo>
                    <a:pt x="15507" y="52018"/>
                  </a:lnTo>
                  <a:lnTo>
                    <a:pt x="15366" y="51665"/>
                  </a:lnTo>
                  <a:lnTo>
                    <a:pt x="15789" y="51806"/>
                  </a:lnTo>
                  <a:lnTo>
                    <a:pt x="16635" y="51806"/>
                  </a:lnTo>
                  <a:lnTo>
                    <a:pt x="17058" y="51665"/>
                  </a:lnTo>
                  <a:lnTo>
                    <a:pt x="17481" y="51454"/>
                  </a:lnTo>
                  <a:lnTo>
                    <a:pt x="17763" y="51172"/>
                  </a:lnTo>
                  <a:lnTo>
                    <a:pt x="17833" y="51031"/>
                  </a:lnTo>
                  <a:lnTo>
                    <a:pt x="17903" y="50820"/>
                  </a:lnTo>
                  <a:lnTo>
                    <a:pt x="17903" y="50538"/>
                  </a:lnTo>
                  <a:lnTo>
                    <a:pt x="17903" y="50326"/>
                  </a:lnTo>
                  <a:lnTo>
                    <a:pt x="17833" y="50115"/>
                  </a:lnTo>
                  <a:lnTo>
                    <a:pt x="17692" y="49903"/>
                  </a:lnTo>
                  <a:lnTo>
                    <a:pt x="17551" y="49762"/>
                  </a:lnTo>
                  <a:lnTo>
                    <a:pt x="17340" y="49621"/>
                  </a:lnTo>
                  <a:lnTo>
                    <a:pt x="16776" y="49480"/>
                  </a:lnTo>
                  <a:lnTo>
                    <a:pt x="16212" y="49410"/>
                  </a:lnTo>
                  <a:lnTo>
                    <a:pt x="15155" y="49480"/>
                  </a:lnTo>
                  <a:lnTo>
                    <a:pt x="14661" y="49551"/>
                  </a:lnTo>
                  <a:lnTo>
                    <a:pt x="14520" y="49410"/>
                  </a:lnTo>
                  <a:lnTo>
                    <a:pt x="14450" y="49057"/>
                  </a:lnTo>
                  <a:lnTo>
                    <a:pt x="14238" y="48212"/>
                  </a:lnTo>
                  <a:lnTo>
                    <a:pt x="13956" y="46943"/>
                  </a:lnTo>
                  <a:lnTo>
                    <a:pt x="14450" y="47084"/>
                  </a:lnTo>
                  <a:lnTo>
                    <a:pt x="14873" y="47154"/>
                  </a:lnTo>
                  <a:lnTo>
                    <a:pt x="15225" y="47154"/>
                  </a:lnTo>
                  <a:lnTo>
                    <a:pt x="15578" y="47013"/>
                  </a:lnTo>
                  <a:lnTo>
                    <a:pt x="15789" y="46872"/>
                  </a:lnTo>
                  <a:lnTo>
                    <a:pt x="16000" y="46590"/>
                  </a:lnTo>
                  <a:lnTo>
                    <a:pt x="16141" y="46309"/>
                  </a:lnTo>
                  <a:lnTo>
                    <a:pt x="16212" y="46027"/>
                  </a:lnTo>
                  <a:lnTo>
                    <a:pt x="16212" y="45674"/>
                  </a:lnTo>
                  <a:lnTo>
                    <a:pt x="16141" y="45322"/>
                  </a:lnTo>
                  <a:lnTo>
                    <a:pt x="16071" y="44969"/>
                  </a:lnTo>
                  <a:lnTo>
                    <a:pt x="15859" y="44617"/>
                  </a:lnTo>
                  <a:lnTo>
                    <a:pt x="15648" y="44264"/>
                  </a:lnTo>
                  <a:lnTo>
                    <a:pt x="15366" y="43912"/>
                  </a:lnTo>
                  <a:lnTo>
                    <a:pt x="15084" y="43630"/>
                  </a:lnTo>
                  <a:lnTo>
                    <a:pt x="14661" y="43419"/>
                  </a:lnTo>
                  <a:lnTo>
                    <a:pt x="14238" y="43278"/>
                  </a:lnTo>
                  <a:lnTo>
                    <a:pt x="13886" y="43207"/>
                  </a:lnTo>
                  <a:lnTo>
                    <a:pt x="13111" y="43207"/>
                  </a:lnTo>
                  <a:lnTo>
                    <a:pt x="12829" y="43137"/>
                  </a:lnTo>
                  <a:lnTo>
                    <a:pt x="12476" y="43066"/>
                  </a:lnTo>
                  <a:lnTo>
                    <a:pt x="12194" y="42855"/>
                  </a:lnTo>
                  <a:lnTo>
                    <a:pt x="11912" y="42502"/>
                  </a:lnTo>
                  <a:lnTo>
                    <a:pt x="11701" y="42150"/>
                  </a:lnTo>
                  <a:lnTo>
                    <a:pt x="11630" y="41727"/>
                  </a:lnTo>
                  <a:lnTo>
                    <a:pt x="11560" y="41375"/>
                  </a:lnTo>
                  <a:lnTo>
                    <a:pt x="11630" y="40952"/>
                  </a:lnTo>
                  <a:lnTo>
                    <a:pt x="11842" y="40176"/>
                  </a:lnTo>
                  <a:lnTo>
                    <a:pt x="12124" y="39331"/>
                  </a:lnTo>
                  <a:lnTo>
                    <a:pt x="12829" y="37146"/>
                  </a:lnTo>
                  <a:lnTo>
                    <a:pt x="13674" y="35031"/>
                  </a:lnTo>
                  <a:lnTo>
                    <a:pt x="14591" y="32987"/>
                  </a:lnTo>
                  <a:lnTo>
                    <a:pt x="15648" y="30943"/>
                  </a:lnTo>
                  <a:lnTo>
                    <a:pt x="16705" y="28899"/>
                  </a:lnTo>
                  <a:lnTo>
                    <a:pt x="17763" y="26925"/>
                  </a:lnTo>
                  <a:lnTo>
                    <a:pt x="20018" y="22908"/>
                  </a:lnTo>
                  <a:lnTo>
                    <a:pt x="19877" y="23542"/>
                  </a:lnTo>
                  <a:lnTo>
                    <a:pt x="19807" y="24247"/>
                  </a:lnTo>
                  <a:lnTo>
                    <a:pt x="19736" y="25657"/>
                  </a:lnTo>
                  <a:lnTo>
                    <a:pt x="19736" y="26361"/>
                  </a:lnTo>
                  <a:lnTo>
                    <a:pt x="19595" y="26996"/>
                  </a:lnTo>
                  <a:lnTo>
                    <a:pt x="19525" y="27560"/>
                  </a:lnTo>
                  <a:lnTo>
                    <a:pt x="19313" y="28053"/>
                  </a:lnTo>
                  <a:lnTo>
                    <a:pt x="19031" y="28405"/>
                  </a:lnTo>
                  <a:lnTo>
                    <a:pt x="18608" y="28828"/>
                  </a:lnTo>
                  <a:lnTo>
                    <a:pt x="18256" y="29181"/>
                  </a:lnTo>
                  <a:lnTo>
                    <a:pt x="17833" y="29533"/>
                  </a:lnTo>
                  <a:lnTo>
                    <a:pt x="17481" y="29956"/>
                  </a:lnTo>
                  <a:lnTo>
                    <a:pt x="17410" y="30238"/>
                  </a:lnTo>
                  <a:lnTo>
                    <a:pt x="17340" y="30450"/>
                  </a:lnTo>
                  <a:lnTo>
                    <a:pt x="17340" y="30731"/>
                  </a:lnTo>
                  <a:lnTo>
                    <a:pt x="17340" y="31013"/>
                  </a:lnTo>
                  <a:lnTo>
                    <a:pt x="17481" y="31295"/>
                  </a:lnTo>
                  <a:lnTo>
                    <a:pt x="17622" y="31577"/>
                  </a:lnTo>
                  <a:lnTo>
                    <a:pt x="17833" y="31789"/>
                  </a:lnTo>
                  <a:lnTo>
                    <a:pt x="17974" y="32000"/>
                  </a:lnTo>
                  <a:lnTo>
                    <a:pt x="18185" y="32071"/>
                  </a:lnTo>
                  <a:lnTo>
                    <a:pt x="18397" y="32141"/>
                  </a:lnTo>
                  <a:lnTo>
                    <a:pt x="18608" y="32141"/>
                  </a:lnTo>
                  <a:lnTo>
                    <a:pt x="18749" y="32071"/>
                  </a:lnTo>
                  <a:lnTo>
                    <a:pt x="19172" y="31859"/>
                  </a:lnTo>
                  <a:lnTo>
                    <a:pt x="19525" y="31577"/>
                  </a:lnTo>
                  <a:lnTo>
                    <a:pt x="19807" y="31225"/>
                  </a:lnTo>
                  <a:lnTo>
                    <a:pt x="20370" y="30450"/>
                  </a:lnTo>
                  <a:lnTo>
                    <a:pt x="21146" y="32564"/>
                  </a:lnTo>
                  <a:lnTo>
                    <a:pt x="20511" y="32705"/>
                  </a:lnTo>
                  <a:lnTo>
                    <a:pt x="20088" y="32916"/>
                  </a:lnTo>
                  <a:lnTo>
                    <a:pt x="19666" y="33198"/>
                  </a:lnTo>
                  <a:lnTo>
                    <a:pt x="19384" y="33551"/>
                  </a:lnTo>
                  <a:lnTo>
                    <a:pt x="19172" y="33903"/>
                  </a:lnTo>
                  <a:lnTo>
                    <a:pt x="19031" y="34256"/>
                  </a:lnTo>
                  <a:lnTo>
                    <a:pt x="19031" y="34608"/>
                  </a:lnTo>
                  <a:lnTo>
                    <a:pt x="19102" y="34961"/>
                  </a:lnTo>
                  <a:lnTo>
                    <a:pt x="19172" y="35242"/>
                  </a:lnTo>
                  <a:lnTo>
                    <a:pt x="19384" y="35454"/>
                  </a:lnTo>
                  <a:lnTo>
                    <a:pt x="19595" y="35665"/>
                  </a:lnTo>
                  <a:lnTo>
                    <a:pt x="19948" y="35806"/>
                  </a:lnTo>
                  <a:lnTo>
                    <a:pt x="20300" y="35806"/>
                  </a:lnTo>
                  <a:lnTo>
                    <a:pt x="20723" y="35736"/>
                  </a:lnTo>
                  <a:lnTo>
                    <a:pt x="21216" y="35595"/>
                  </a:lnTo>
                  <a:lnTo>
                    <a:pt x="21780" y="35242"/>
                  </a:lnTo>
                  <a:lnTo>
                    <a:pt x="21780" y="35736"/>
                  </a:lnTo>
                  <a:lnTo>
                    <a:pt x="21780" y="36159"/>
                  </a:lnTo>
                  <a:lnTo>
                    <a:pt x="21639" y="36441"/>
                  </a:lnTo>
                  <a:lnTo>
                    <a:pt x="21498" y="36723"/>
                  </a:lnTo>
                  <a:lnTo>
                    <a:pt x="21287" y="36934"/>
                  </a:lnTo>
                  <a:lnTo>
                    <a:pt x="21075" y="37075"/>
                  </a:lnTo>
                  <a:lnTo>
                    <a:pt x="20511" y="37427"/>
                  </a:lnTo>
                  <a:lnTo>
                    <a:pt x="19877" y="37709"/>
                  </a:lnTo>
                  <a:lnTo>
                    <a:pt x="19595" y="37850"/>
                  </a:lnTo>
                  <a:lnTo>
                    <a:pt x="19384" y="38062"/>
                  </a:lnTo>
                  <a:lnTo>
                    <a:pt x="19172" y="38344"/>
                  </a:lnTo>
                  <a:lnTo>
                    <a:pt x="18961" y="38626"/>
                  </a:lnTo>
                  <a:lnTo>
                    <a:pt x="18890" y="39049"/>
                  </a:lnTo>
                  <a:lnTo>
                    <a:pt x="18820" y="39542"/>
                  </a:lnTo>
                  <a:lnTo>
                    <a:pt x="18820" y="40106"/>
                  </a:lnTo>
                  <a:lnTo>
                    <a:pt x="18890" y="40388"/>
                  </a:lnTo>
                  <a:lnTo>
                    <a:pt x="19031" y="40599"/>
                  </a:lnTo>
                  <a:lnTo>
                    <a:pt x="19172" y="40740"/>
                  </a:lnTo>
                  <a:lnTo>
                    <a:pt x="19313" y="40881"/>
                  </a:lnTo>
                  <a:lnTo>
                    <a:pt x="19666" y="41022"/>
                  </a:lnTo>
                  <a:lnTo>
                    <a:pt x="20088" y="41022"/>
                  </a:lnTo>
                  <a:lnTo>
                    <a:pt x="20511" y="40881"/>
                  </a:lnTo>
                  <a:lnTo>
                    <a:pt x="20934" y="40599"/>
                  </a:lnTo>
                  <a:lnTo>
                    <a:pt x="21357" y="40176"/>
                  </a:lnTo>
                  <a:lnTo>
                    <a:pt x="21428" y="40599"/>
                  </a:lnTo>
                  <a:lnTo>
                    <a:pt x="21569" y="41022"/>
                  </a:lnTo>
                  <a:lnTo>
                    <a:pt x="21710" y="41375"/>
                  </a:lnTo>
                  <a:lnTo>
                    <a:pt x="21851" y="41657"/>
                  </a:lnTo>
                  <a:lnTo>
                    <a:pt x="22062" y="41938"/>
                  </a:lnTo>
                  <a:lnTo>
                    <a:pt x="22344" y="42220"/>
                  </a:lnTo>
                  <a:lnTo>
                    <a:pt x="22626" y="42361"/>
                  </a:lnTo>
                  <a:lnTo>
                    <a:pt x="22908" y="42502"/>
                  </a:lnTo>
                  <a:lnTo>
                    <a:pt x="23190" y="42573"/>
                  </a:lnTo>
                  <a:lnTo>
                    <a:pt x="23472" y="42643"/>
                  </a:lnTo>
                  <a:lnTo>
                    <a:pt x="23754" y="42573"/>
                  </a:lnTo>
                  <a:lnTo>
                    <a:pt x="24036" y="42432"/>
                  </a:lnTo>
                  <a:lnTo>
                    <a:pt x="24317" y="42220"/>
                  </a:lnTo>
                  <a:lnTo>
                    <a:pt x="24529" y="41938"/>
                  </a:lnTo>
                  <a:lnTo>
                    <a:pt x="24811" y="41586"/>
                  </a:lnTo>
                  <a:lnTo>
                    <a:pt x="25022" y="41163"/>
                  </a:lnTo>
                  <a:lnTo>
                    <a:pt x="25163" y="40670"/>
                  </a:lnTo>
                  <a:lnTo>
                    <a:pt x="25234" y="40317"/>
                  </a:lnTo>
                  <a:lnTo>
                    <a:pt x="25163" y="39894"/>
                  </a:lnTo>
                  <a:lnTo>
                    <a:pt x="25093" y="39542"/>
                  </a:lnTo>
                  <a:lnTo>
                    <a:pt x="25022" y="39190"/>
                  </a:lnTo>
                  <a:lnTo>
                    <a:pt x="24811" y="38837"/>
                  </a:lnTo>
                  <a:lnTo>
                    <a:pt x="24388" y="38203"/>
                  </a:lnTo>
                  <a:lnTo>
                    <a:pt x="23542" y="37005"/>
                  </a:lnTo>
                  <a:lnTo>
                    <a:pt x="23190" y="36370"/>
                  </a:lnTo>
                  <a:lnTo>
                    <a:pt x="23049" y="36088"/>
                  </a:lnTo>
                  <a:lnTo>
                    <a:pt x="22978" y="35736"/>
                  </a:lnTo>
                  <a:lnTo>
                    <a:pt x="23260" y="35947"/>
                  </a:lnTo>
                  <a:lnTo>
                    <a:pt x="23542" y="36159"/>
                  </a:lnTo>
                  <a:lnTo>
                    <a:pt x="23824" y="36300"/>
                  </a:lnTo>
                  <a:lnTo>
                    <a:pt x="24177" y="36370"/>
                  </a:lnTo>
                  <a:lnTo>
                    <a:pt x="24811" y="36441"/>
                  </a:lnTo>
                  <a:lnTo>
                    <a:pt x="25093" y="36370"/>
                  </a:lnTo>
                  <a:lnTo>
                    <a:pt x="25375" y="36300"/>
                  </a:lnTo>
                  <a:lnTo>
                    <a:pt x="25586" y="36229"/>
                  </a:lnTo>
                  <a:lnTo>
                    <a:pt x="25798" y="36088"/>
                  </a:lnTo>
                  <a:lnTo>
                    <a:pt x="25939" y="35877"/>
                  </a:lnTo>
                  <a:lnTo>
                    <a:pt x="26080" y="35665"/>
                  </a:lnTo>
                  <a:lnTo>
                    <a:pt x="26080" y="35383"/>
                  </a:lnTo>
                  <a:lnTo>
                    <a:pt x="26080" y="35101"/>
                  </a:lnTo>
                  <a:lnTo>
                    <a:pt x="26009" y="34749"/>
                  </a:lnTo>
                  <a:lnTo>
                    <a:pt x="25798" y="34326"/>
                  </a:lnTo>
                  <a:lnTo>
                    <a:pt x="25586" y="34044"/>
                  </a:lnTo>
                  <a:lnTo>
                    <a:pt x="25375" y="33762"/>
                  </a:lnTo>
                  <a:lnTo>
                    <a:pt x="25163" y="33551"/>
                  </a:lnTo>
                  <a:lnTo>
                    <a:pt x="24881" y="33410"/>
                  </a:lnTo>
                  <a:lnTo>
                    <a:pt x="24388" y="33198"/>
                  </a:lnTo>
                  <a:lnTo>
                    <a:pt x="23824" y="33057"/>
                  </a:lnTo>
                  <a:lnTo>
                    <a:pt x="23260" y="32916"/>
                  </a:lnTo>
                  <a:lnTo>
                    <a:pt x="22767" y="32705"/>
                  </a:lnTo>
                  <a:lnTo>
                    <a:pt x="22555" y="32564"/>
                  </a:lnTo>
                  <a:lnTo>
                    <a:pt x="22344" y="32353"/>
                  </a:lnTo>
                  <a:lnTo>
                    <a:pt x="22133" y="32141"/>
                  </a:lnTo>
                  <a:lnTo>
                    <a:pt x="21992" y="31789"/>
                  </a:lnTo>
                  <a:lnTo>
                    <a:pt x="22273" y="32000"/>
                  </a:lnTo>
                  <a:lnTo>
                    <a:pt x="22626" y="32141"/>
                  </a:lnTo>
                  <a:lnTo>
                    <a:pt x="22908" y="32212"/>
                  </a:lnTo>
                  <a:lnTo>
                    <a:pt x="23190" y="32282"/>
                  </a:lnTo>
                  <a:lnTo>
                    <a:pt x="23472" y="32212"/>
                  </a:lnTo>
                  <a:lnTo>
                    <a:pt x="23754" y="32141"/>
                  </a:lnTo>
                  <a:lnTo>
                    <a:pt x="24036" y="32071"/>
                  </a:lnTo>
                  <a:lnTo>
                    <a:pt x="24247" y="31859"/>
                  </a:lnTo>
                  <a:lnTo>
                    <a:pt x="24458" y="31718"/>
                  </a:lnTo>
                  <a:lnTo>
                    <a:pt x="24599" y="31507"/>
                  </a:lnTo>
                  <a:lnTo>
                    <a:pt x="24740" y="31225"/>
                  </a:lnTo>
                  <a:lnTo>
                    <a:pt x="24881" y="30943"/>
                  </a:lnTo>
                  <a:lnTo>
                    <a:pt x="24881" y="30661"/>
                  </a:lnTo>
                  <a:lnTo>
                    <a:pt x="24881" y="30309"/>
                  </a:lnTo>
                  <a:lnTo>
                    <a:pt x="24881" y="30027"/>
                  </a:lnTo>
                  <a:lnTo>
                    <a:pt x="24811" y="29674"/>
                  </a:lnTo>
                  <a:lnTo>
                    <a:pt x="24529" y="29110"/>
                  </a:lnTo>
                  <a:lnTo>
                    <a:pt x="24106" y="28687"/>
                  </a:lnTo>
                  <a:lnTo>
                    <a:pt x="23542" y="28265"/>
                  </a:lnTo>
                  <a:lnTo>
                    <a:pt x="22978" y="27912"/>
                  </a:lnTo>
                  <a:lnTo>
                    <a:pt x="22344" y="27630"/>
                  </a:lnTo>
                  <a:lnTo>
                    <a:pt x="21710" y="27489"/>
                  </a:lnTo>
                  <a:lnTo>
                    <a:pt x="21075" y="27419"/>
                  </a:lnTo>
                  <a:lnTo>
                    <a:pt x="20511" y="27489"/>
                  </a:lnTo>
                  <a:lnTo>
                    <a:pt x="20229" y="25727"/>
                  </a:lnTo>
                  <a:lnTo>
                    <a:pt x="20229" y="24881"/>
                  </a:lnTo>
                  <a:lnTo>
                    <a:pt x="20229" y="24035"/>
                  </a:lnTo>
                  <a:lnTo>
                    <a:pt x="20300" y="23260"/>
                  </a:lnTo>
                  <a:lnTo>
                    <a:pt x="20441" y="22485"/>
                  </a:lnTo>
                  <a:lnTo>
                    <a:pt x="20723" y="21709"/>
                  </a:lnTo>
                  <a:lnTo>
                    <a:pt x="21075" y="20934"/>
                  </a:lnTo>
                  <a:lnTo>
                    <a:pt x="21992" y="19172"/>
                  </a:lnTo>
                  <a:lnTo>
                    <a:pt x="22908" y="17410"/>
                  </a:lnTo>
                  <a:lnTo>
                    <a:pt x="23683" y="15648"/>
                  </a:lnTo>
                  <a:lnTo>
                    <a:pt x="24458" y="13815"/>
                  </a:lnTo>
                  <a:lnTo>
                    <a:pt x="25022" y="12124"/>
                  </a:lnTo>
                  <a:lnTo>
                    <a:pt x="25516" y="10432"/>
                  </a:lnTo>
                  <a:lnTo>
                    <a:pt x="25868" y="8670"/>
                  </a:lnTo>
                  <a:lnTo>
                    <a:pt x="26009" y="7824"/>
                  </a:lnTo>
                  <a:lnTo>
                    <a:pt x="26080" y="6908"/>
                  </a:lnTo>
                  <a:lnTo>
                    <a:pt x="26009" y="5498"/>
                  </a:lnTo>
                  <a:lnTo>
                    <a:pt x="25868" y="4300"/>
                  </a:lnTo>
                  <a:lnTo>
                    <a:pt x="25727" y="3031"/>
                  </a:lnTo>
                  <a:lnTo>
                    <a:pt x="25516" y="1762"/>
                  </a:lnTo>
                  <a:lnTo>
                    <a:pt x="25234" y="776"/>
                  </a:lnTo>
                  <a:lnTo>
                    <a:pt x="25022" y="423"/>
                  </a:lnTo>
                  <a:lnTo>
                    <a:pt x="24881" y="141"/>
                  </a:lnTo>
                  <a:lnTo>
                    <a:pt x="24670" y="0"/>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sp>
          <p:nvSpPr>
            <p:cNvPr id="598" name="Shape 598"/>
            <p:cNvSpPr/>
            <p:nvPr/>
          </p:nvSpPr>
          <p:spPr>
            <a:xfrm rot="2120693">
              <a:off x="2569733" y="4367036"/>
              <a:ext cx="228484" cy="301260"/>
            </a:xfrm>
            <a:custGeom>
              <a:avLst/>
              <a:gdLst/>
              <a:ahLst/>
              <a:cxnLst/>
              <a:rect l="0" t="0" r="0" b="0"/>
              <a:pathLst>
                <a:path w="9516" h="12547" extrusionOk="0">
                  <a:moveTo>
                    <a:pt x="9516" y="0"/>
                  </a:moveTo>
                  <a:lnTo>
                    <a:pt x="9420" y="385"/>
                  </a:lnTo>
                  <a:lnTo>
                    <a:pt x="9445" y="353"/>
                  </a:lnTo>
                  <a:lnTo>
                    <a:pt x="9516" y="0"/>
                  </a:lnTo>
                  <a:close/>
                  <a:moveTo>
                    <a:pt x="5357" y="3947"/>
                  </a:moveTo>
                  <a:lnTo>
                    <a:pt x="4793" y="4582"/>
                  </a:lnTo>
                  <a:lnTo>
                    <a:pt x="3595" y="5921"/>
                  </a:lnTo>
                  <a:lnTo>
                    <a:pt x="2256" y="7471"/>
                  </a:lnTo>
                  <a:lnTo>
                    <a:pt x="1763" y="8106"/>
                  </a:lnTo>
                  <a:lnTo>
                    <a:pt x="1410" y="8599"/>
                  </a:lnTo>
                  <a:lnTo>
                    <a:pt x="1692" y="7894"/>
                  </a:lnTo>
                  <a:lnTo>
                    <a:pt x="2045" y="7190"/>
                  </a:lnTo>
                  <a:lnTo>
                    <a:pt x="2467" y="6485"/>
                  </a:lnTo>
                  <a:lnTo>
                    <a:pt x="2961" y="5921"/>
                  </a:lnTo>
                  <a:lnTo>
                    <a:pt x="3525" y="5357"/>
                  </a:lnTo>
                  <a:lnTo>
                    <a:pt x="4089" y="4864"/>
                  </a:lnTo>
                  <a:lnTo>
                    <a:pt x="4723" y="4370"/>
                  </a:lnTo>
                  <a:lnTo>
                    <a:pt x="5357" y="3947"/>
                  </a:lnTo>
                  <a:close/>
                  <a:moveTo>
                    <a:pt x="6696" y="3242"/>
                  </a:moveTo>
                  <a:lnTo>
                    <a:pt x="6626" y="3806"/>
                  </a:lnTo>
                  <a:lnTo>
                    <a:pt x="6626" y="4300"/>
                  </a:lnTo>
                  <a:lnTo>
                    <a:pt x="6555" y="5357"/>
                  </a:lnTo>
                  <a:lnTo>
                    <a:pt x="6485" y="5850"/>
                  </a:lnTo>
                  <a:lnTo>
                    <a:pt x="6415" y="6344"/>
                  </a:lnTo>
                  <a:lnTo>
                    <a:pt x="6203" y="6837"/>
                  </a:lnTo>
                  <a:lnTo>
                    <a:pt x="5921" y="7331"/>
                  </a:lnTo>
                  <a:lnTo>
                    <a:pt x="5569" y="7753"/>
                  </a:lnTo>
                  <a:lnTo>
                    <a:pt x="5075" y="8176"/>
                  </a:lnTo>
                  <a:lnTo>
                    <a:pt x="4652" y="8529"/>
                  </a:lnTo>
                  <a:lnTo>
                    <a:pt x="4089" y="8811"/>
                  </a:lnTo>
                  <a:lnTo>
                    <a:pt x="3031" y="9375"/>
                  </a:lnTo>
                  <a:lnTo>
                    <a:pt x="2045" y="10009"/>
                  </a:lnTo>
                  <a:lnTo>
                    <a:pt x="2256" y="9445"/>
                  </a:lnTo>
                  <a:lnTo>
                    <a:pt x="2538" y="9022"/>
                  </a:lnTo>
                  <a:lnTo>
                    <a:pt x="3243" y="8106"/>
                  </a:lnTo>
                  <a:lnTo>
                    <a:pt x="3948" y="7260"/>
                  </a:lnTo>
                  <a:lnTo>
                    <a:pt x="4723" y="6414"/>
                  </a:lnTo>
                  <a:lnTo>
                    <a:pt x="4934" y="6062"/>
                  </a:lnTo>
                  <a:lnTo>
                    <a:pt x="5216" y="5639"/>
                  </a:lnTo>
                  <a:lnTo>
                    <a:pt x="5639" y="4652"/>
                  </a:lnTo>
                  <a:lnTo>
                    <a:pt x="6203" y="3806"/>
                  </a:lnTo>
                  <a:lnTo>
                    <a:pt x="6415" y="3454"/>
                  </a:lnTo>
                  <a:lnTo>
                    <a:pt x="6696" y="3242"/>
                  </a:lnTo>
                  <a:close/>
                  <a:moveTo>
                    <a:pt x="9420" y="385"/>
                  </a:moveTo>
                  <a:lnTo>
                    <a:pt x="9163" y="705"/>
                  </a:lnTo>
                  <a:lnTo>
                    <a:pt x="8811" y="1057"/>
                  </a:lnTo>
                  <a:lnTo>
                    <a:pt x="8388" y="1410"/>
                  </a:lnTo>
                  <a:lnTo>
                    <a:pt x="7260" y="2115"/>
                  </a:lnTo>
                  <a:lnTo>
                    <a:pt x="5992" y="2820"/>
                  </a:lnTo>
                  <a:lnTo>
                    <a:pt x="4652" y="3595"/>
                  </a:lnTo>
                  <a:lnTo>
                    <a:pt x="3384" y="4300"/>
                  </a:lnTo>
                  <a:lnTo>
                    <a:pt x="2326" y="5005"/>
                  </a:lnTo>
                  <a:lnTo>
                    <a:pt x="1904" y="5357"/>
                  </a:lnTo>
                  <a:lnTo>
                    <a:pt x="1622" y="5709"/>
                  </a:lnTo>
                  <a:lnTo>
                    <a:pt x="1269" y="6203"/>
                  </a:lnTo>
                  <a:lnTo>
                    <a:pt x="917" y="6696"/>
                  </a:lnTo>
                  <a:lnTo>
                    <a:pt x="705" y="7190"/>
                  </a:lnTo>
                  <a:lnTo>
                    <a:pt x="494" y="7683"/>
                  </a:lnTo>
                  <a:lnTo>
                    <a:pt x="212" y="8811"/>
                  </a:lnTo>
                  <a:lnTo>
                    <a:pt x="1" y="9938"/>
                  </a:lnTo>
                  <a:lnTo>
                    <a:pt x="1" y="10502"/>
                  </a:lnTo>
                  <a:lnTo>
                    <a:pt x="71" y="11560"/>
                  </a:lnTo>
                  <a:lnTo>
                    <a:pt x="141" y="12053"/>
                  </a:lnTo>
                  <a:lnTo>
                    <a:pt x="282" y="12405"/>
                  </a:lnTo>
                  <a:lnTo>
                    <a:pt x="353" y="12476"/>
                  </a:lnTo>
                  <a:lnTo>
                    <a:pt x="423" y="12546"/>
                  </a:lnTo>
                  <a:lnTo>
                    <a:pt x="564" y="12476"/>
                  </a:lnTo>
                  <a:lnTo>
                    <a:pt x="705" y="12405"/>
                  </a:lnTo>
                  <a:lnTo>
                    <a:pt x="987" y="11982"/>
                  </a:lnTo>
                  <a:lnTo>
                    <a:pt x="1410" y="11630"/>
                  </a:lnTo>
                  <a:lnTo>
                    <a:pt x="2256" y="10996"/>
                  </a:lnTo>
                  <a:lnTo>
                    <a:pt x="3172" y="10432"/>
                  </a:lnTo>
                  <a:lnTo>
                    <a:pt x="4159" y="9938"/>
                  </a:lnTo>
                  <a:lnTo>
                    <a:pt x="5075" y="9445"/>
                  </a:lnTo>
                  <a:lnTo>
                    <a:pt x="5921" y="8811"/>
                  </a:lnTo>
                  <a:lnTo>
                    <a:pt x="6344" y="8458"/>
                  </a:lnTo>
                  <a:lnTo>
                    <a:pt x="6696" y="8106"/>
                  </a:lnTo>
                  <a:lnTo>
                    <a:pt x="6978" y="7683"/>
                  </a:lnTo>
                  <a:lnTo>
                    <a:pt x="7260" y="7190"/>
                  </a:lnTo>
                  <a:lnTo>
                    <a:pt x="7401" y="6696"/>
                  </a:lnTo>
                  <a:lnTo>
                    <a:pt x="7472" y="6203"/>
                  </a:lnTo>
                  <a:lnTo>
                    <a:pt x="7472" y="5709"/>
                  </a:lnTo>
                  <a:lnTo>
                    <a:pt x="7401" y="5216"/>
                  </a:lnTo>
                  <a:lnTo>
                    <a:pt x="7331" y="4300"/>
                  </a:lnTo>
                  <a:lnTo>
                    <a:pt x="7331" y="3806"/>
                  </a:lnTo>
                  <a:lnTo>
                    <a:pt x="7401" y="3313"/>
                  </a:lnTo>
                  <a:lnTo>
                    <a:pt x="7542" y="2890"/>
                  </a:lnTo>
                  <a:lnTo>
                    <a:pt x="7824" y="2538"/>
                  </a:lnTo>
                  <a:lnTo>
                    <a:pt x="8459" y="1762"/>
                  </a:lnTo>
                  <a:lnTo>
                    <a:pt x="8811" y="1410"/>
                  </a:lnTo>
                  <a:lnTo>
                    <a:pt x="9163" y="987"/>
                  </a:lnTo>
                  <a:lnTo>
                    <a:pt x="9375" y="564"/>
                  </a:lnTo>
                  <a:lnTo>
                    <a:pt x="9420" y="385"/>
                  </a:lnTo>
                  <a:close/>
                </a:path>
              </a:pathLst>
            </a:custGeom>
            <a:solidFill>
              <a:srgbClr val="93B770"/>
            </a:solidFill>
            <a:ln>
              <a:noFill/>
            </a:ln>
          </p:spPr>
          <p:txBody>
            <a:bodyPr wrap="square" lIns="91425" tIns="91425" rIns="91425" bIns="91425" anchor="ctr" anchorCtr="0">
              <a:noAutofit/>
            </a:bodyPr>
            <a:lstStyle/>
            <a:p>
              <a:pPr lvl="0">
                <a:spcBef>
                  <a:spcPts val="0"/>
                </a:spcBef>
                <a:buNone/>
              </a:pPr>
              <a:endParaRPr/>
            </a:p>
          </p:txBody>
        </p:sp>
        <p:grpSp>
          <p:nvGrpSpPr>
            <p:cNvPr id="599" name="Shape 599"/>
            <p:cNvGrpSpPr/>
            <p:nvPr/>
          </p:nvGrpSpPr>
          <p:grpSpPr>
            <a:xfrm rot="-4499919">
              <a:off x="5164310" y="3568656"/>
              <a:ext cx="736195" cy="1394547"/>
              <a:chOff x="3487525" y="3986125"/>
              <a:chExt cx="766525" cy="1452000"/>
            </a:xfrm>
          </p:grpSpPr>
          <p:sp>
            <p:nvSpPr>
              <p:cNvPr id="600" name="Shape 600"/>
              <p:cNvSpPr/>
              <p:nvPr/>
            </p:nvSpPr>
            <p:spPr>
              <a:xfrm>
                <a:off x="3506900" y="3986125"/>
                <a:ext cx="747150" cy="1452000"/>
              </a:xfrm>
              <a:custGeom>
                <a:avLst/>
                <a:gdLst/>
                <a:ahLst/>
                <a:cxnLst/>
                <a:rect l="0" t="0" r="0" b="0"/>
                <a:pathLst>
                  <a:path w="29886" h="58080" extrusionOk="0">
                    <a:moveTo>
                      <a:pt x="20441" y="33974"/>
                    </a:moveTo>
                    <a:lnTo>
                      <a:pt x="21568" y="34608"/>
                    </a:lnTo>
                    <a:lnTo>
                      <a:pt x="23189" y="35665"/>
                    </a:lnTo>
                    <a:lnTo>
                      <a:pt x="24035" y="36229"/>
                    </a:lnTo>
                    <a:lnTo>
                      <a:pt x="24670" y="36793"/>
                    </a:lnTo>
                    <a:lnTo>
                      <a:pt x="25092" y="37216"/>
                    </a:lnTo>
                    <a:lnTo>
                      <a:pt x="25233" y="37427"/>
                    </a:lnTo>
                    <a:lnTo>
                      <a:pt x="25233" y="37568"/>
                    </a:lnTo>
                    <a:lnTo>
                      <a:pt x="23048" y="35947"/>
                    </a:lnTo>
                    <a:lnTo>
                      <a:pt x="20441" y="33974"/>
                    </a:lnTo>
                    <a:close/>
                    <a:moveTo>
                      <a:pt x="917" y="0"/>
                    </a:moveTo>
                    <a:lnTo>
                      <a:pt x="776" y="141"/>
                    </a:lnTo>
                    <a:lnTo>
                      <a:pt x="635" y="282"/>
                    </a:lnTo>
                    <a:lnTo>
                      <a:pt x="564" y="564"/>
                    </a:lnTo>
                    <a:lnTo>
                      <a:pt x="353" y="1198"/>
                    </a:lnTo>
                    <a:lnTo>
                      <a:pt x="212" y="2044"/>
                    </a:lnTo>
                    <a:lnTo>
                      <a:pt x="0" y="3595"/>
                    </a:lnTo>
                    <a:lnTo>
                      <a:pt x="0" y="4511"/>
                    </a:lnTo>
                    <a:lnTo>
                      <a:pt x="71" y="5216"/>
                    </a:lnTo>
                    <a:lnTo>
                      <a:pt x="141" y="5921"/>
                    </a:lnTo>
                    <a:lnTo>
                      <a:pt x="494" y="7331"/>
                    </a:lnTo>
                    <a:lnTo>
                      <a:pt x="987" y="8740"/>
                    </a:lnTo>
                    <a:lnTo>
                      <a:pt x="1551" y="10009"/>
                    </a:lnTo>
                    <a:lnTo>
                      <a:pt x="2326" y="11419"/>
                    </a:lnTo>
                    <a:lnTo>
                      <a:pt x="3243" y="12758"/>
                    </a:lnTo>
                    <a:lnTo>
                      <a:pt x="4159" y="14097"/>
                    </a:lnTo>
                    <a:lnTo>
                      <a:pt x="5216" y="15366"/>
                    </a:lnTo>
                    <a:lnTo>
                      <a:pt x="5710" y="15930"/>
                    </a:lnTo>
                    <a:lnTo>
                      <a:pt x="6344" y="16635"/>
                    </a:lnTo>
                    <a:lnTo>
                      <a:pt x="7683" y="18115"/>
                    </a:lnTo>
                    <a:lnTo>
                      <a:pt x="8388" y="18890"/>
                    </a:lnTo>
                    <a:lnTo>
                      <a:pt x="8952" y="19665"/>
                    </a:lnTo>
                    <a:lnTo>
                      <a:pt x="9375" y="20370"/>
                    </a:lnTo>
                    <a:lnTo>
                      <a:pt x="9586" y="20723"/>
                    </a:lnTo>
                    <a:lnTo>
                      <a:pt x="9657" y="21146"/>
                    </a:lnTo>
                    <a:lnTo>
                      <a:pt x="9727" y="21568"/>
                    </a:lnTo>
                    <a:lnTo>
                      <a:pt x="9657" y="21991"/>
                    </a:lnTo>
                    <a:lnTo>
                      <a:pt x="9586" y="22485"/>
                    </a:lnTo>
                    <a:lnTo>
                      <a:pt x="9375" y="22978"/>
                    </a:lnTo>
                    <a:lnTo>
                      <a:pt x="9022" y="24035"/>
                    </a:lnTo>
                    <a:lnTo>
                      <a:pt x="8811" y="24599"/>
                    </a:lnTo>
                    <a:lnTo>
                      <a:pt x="8670" y="25163"/>
                    </a:lnTo>
                    <a:lnTo>
                      <a:pt x="8599" y="25798"/>
                    </a:lnTo>
                    <a:lnTo>
                      <a:pt x="8599" y="26432"/>
                    </a:lnTo>
                    <a:lnTo>
                      <a:pt x="8599" y="27912"/>
                    </a:lnTo>
                    <a:lnTo>
                      <a:pt x="8599" y="29251"/>
                    </a:lnTo>
                    <a:lnTo>
                      <a:pt x="8529" y="29886"/>
                    </a:lnTo>
                    <a:lnTo>
                      <a:pt x="8317" y="30449"/>
                    </a:lnTo>
                    <a:lnTo>
                      <a:pt x="8247" y="30590"/>
                    </a:lnTo>
                    <a:lnTo>
                      <a:pt x="8106" y="30802"/>
                    </a:lnTo>
                    <a:lnTo>
                      <a:pt x="7683" y="31084"/>
                    </a:lnTo>
                    <a:lnTo>
                      <a:pt x="6626" y="31859"/>
                    </a:lnTo>
                    <a:lnTo>
                      <a:pt x="6132" y="32212"/>
                    </a:lnTo>
                    <a:lnTo>
                      <a:pt x="5780" y="32634"/>
                    </a:lnTo>
                    <a:lnTo>
                      <a:pt x="5639" y="32846"/>
                    </a:lnTo>
                    <a:lnTo>
                      <a:pt x="5639" y="33128"/>
                    </a:lnTo>
                    <a:lnTo>
                      <a:pt x="5639" y="33339"/>
                    </a:lnTo>
                    <a:lnTo>
                      <a:pt x="5710" y="33621"/>
                    </a:lnTo>
                    <a:lnTo>
                      <a:pt x="5850" y="33762"/>
                    </a:lnTo>
                    <a:lnTo>
                      <a:pt x="6132" y="33762"/>
                    </a:lnTo>
                    <a:lnTo>
                      <a:pt x="6344" y="33692"/>
                    </a:lnTo>
                    <a:lnTo>
                      <a:pt x="6696" y="33480"/>
                    </a:lnTo>
                    <a:lnTo>
                      <a:pt x="7119" y="33057"/>
                    </a:lnTo>
                    <a:lnTo>
                      <a:pt x="7894" y="32141"/>
                    </a:lnTo>
                    <a:lnTo>
                      <a:pt x="8388" y="31507"/>
                    </a:lnTo>
                    <a:lnTo>
                      <a:pt x="8388" y="31859"/>
                    </a:lnTo>
                    <a:lnTo>
                      <a:pt x="8176" y="32353"/>
                    </a:lnTo>
                    <a:lnTo>
                      <a:pt x="7754" y="33480"/>
                    </a:lnTo>
                    <a:lnTo>
                      <a:pt x="7542" y="34115"/>
                    </a:lnTo>
                    <a:lnTo>
                      <a:pt x="7401" y="34608"/>
                    </a:lnTo>
                    <a:lnTo>
                      <a:pt x="7401" y="34820"/>
                    </a:lnTo>
                    <a:lnTo>
                      <a:pt x="7401" y="35031"/>
                    </a:lnTo>
                    <a:lnTo>
                      <a:pt x="7472" y="35172"/>
                    </a:lnTo>
                    <a:lnTo>
                      <a:pt x="7613" y="35242"/>
                    </a:lnTo>
                    <a:lnTo>
                      <a:pt x="7965" y="35242"/>
                    </a:lnTo>
                    <a:lnTo>
                      <a:pt x="8106" y="35172"/>
                    </a:lnTo>
                    <a:lnTo>
                      <a:pt x="8176" y="35031"/>
                    </a:lnTo>
                    <a:lnTo>
                      <a:pt x="8388" y="34749"/>
                    </a:lnTo>
                    <a:lnTo>
                      <a:pt x="8458" y="34326"/>
                    </a:lnTo>
                    <a:lnTo>
                      <a:pt x="8529" y="33410"/>
                    </a:lnTo>
                    <a:lnTo>
                      <a:pt x="8599" y="32705"/>
                    </a:lnTo>
                    <a:lnTo>
                      <a:pt x="8740" y="33410"/>
                    </a:lnTo>
                    <a:lnTo>
                      <a:pt x="8952" y="33903"/>
                    </a:lnTo>
                    <a:lnTo>
                      <a:pt x="9163" y="34256"/>
                    </a:lnTo>
                    <a:lnTo>
                      <a:pt x="9375" y="34397"/>
                    </a:lnTo>
                    <a:lnTo>
                      <a:pt x="9516" y="34397"/>
                    </a:lnTo>
                    <a:lnTo>
                      <a:pt x="9586" y="34326"/>
                    </a:lnTo>
                    <a:lnTo>
                      <a:pt x="9657" y="34256"/>
                    </a:lnTo>
                    <a:lnTo>
                      <a:pt x="9727" y="34044"/>
                    </a:lnTo>
                    <a:lnTo>
                      <a:pt x="9798" y="33551"/>
                    </a:lnTo>
                    <a:lnTo>
                      <a:pt x="9657" y="32775"/>
                    </a:lnTo>
                    <a:lnTo>
                      <a:pt x="10079" y="33410"/>
                    </a:lnTo>
                    <a:lnTo>
                      <a:pt x="10643" y="34256"/>
                    </a:lnTo>
                    <a:lnTo>
                      <a:pt x="10925" y="34608"/>
                    </a:lnTo>
                    <a:lnTo>
                      <a:pt x="11207" y="34890"/>
                    </a:lnTo>
                    <a:lnTo>
                      <a:pt x="11419" y="34960"/>
                    </a:lnTo>
                    <a:lnTo>
                      <a:pt x="11701" y="34960"/>
                    </a:lnTo>
                    <a:lnTo>
                      <a:pt x="11842" y="34890"/>
                    </a:lnTo>
                    <a:lnTo>
                      <a:pt x="11912" y="34749"/>
                    </a:lnTo>
                    <a:lnTo>
                      <a:pt x="11983" y="34538"/>
                    </a:lnTo>
                    <a:lnTo>
                      <a:pt x="11983" y="34397"/>
                    </a:lnTo>
                    <a:lnTo>
                      <a:pt x="11842" y="34185"/>
                    </a:lnTo>
                    <a:lnTo>
                      <a:pt x="11560" y="33762"/>
                    </a:lnTo>
                    <a:lnTo>
                      <a:pt x="11207" y="33269"/>
                    </a:lnTo>
                    <a:lnTo>
                      <a:pt x="10291" y="32494"/>
                    </a:lnTo>
                    <a:lnTo>
                      <a:pt x="9657" y="31930"/>
                    </a:lnTo>
                    <a:lnTo>
                      <a:pt x="10643" y="32494"/>
                    </a:lnTo>
                    <a:lnTo>
                      <a:pt x="11771" y="33198"/>
                    </a:lnTo>
                    <a:lnTo>
                      <a:pt x="12194" y="33339"/>
                    </a:lnTo>
                    <a:lnTo>
                      <a:pt x="12335" y="33339"/>
                    </a:lnTo>
                    <a:lnTo>
                      <a:pt x="12335" y="33269"/>
                    </a:lnTo>
                    <a:lnTo>
                      <a:pt x="12335" y="33128"/>
                    </a:lnTo>
                    <a:lnTo>
                      <a:pt x="12124" y="32916"/>
                    </a:lnTo>
                    <a:lnTo>
                      <a:pt x="11489" y="32141"/>
                    </a:lnTo>
                    <a:lnTo>
                      <a:pt x="11137" y="31789"/>
                    </a:lnTo>
                    <a:lnTo>
                      <a:pt x="10784" y="31577"/>
                    </a:lnTo>
                    <a:lnTo>
                      <a:pt x="10220" y="31295"/>
                    </a:lnTo>
                    <a:lnTo>
                      <a:pt x="10009" y="31154"/>
                    </a:lnTo>
                    <a:lnTo>
                      <a:pt x="9727" y="30943"/>
                    </a:lnTo>
                    <a:lnTo>
                      <a:pt x="9516" y="30590"/>
                    </a:lnTo>
                    <a:lnTo>
                      <a:pt x="9304" y="30027"/>
                    </a:lnTo>
                    <a:lnTo>
                      <a:pt x="9234" y="29604"/>
                    </a:lnTo>
                    <a:lnTo>
                      <a:pt x="9163" y="29181"/>
                    </a:lnTo>
                    <a:lnTo>
                      <a:pt x="9234" y="28123"/>
                    </a:lnTo>
                    <a:lnTo>
                      <a:pt x="9445" y="26291"/>
                    </a:lnTo>
                    <a:lnTo>
                      <a:pt x="10079" y="27348"/>
                    </a:lnTo>
                    <a:lnTo>
                      <a:pt x="10573" y="28123"/>
                    </a:lnTo>
                    <a:lnTo>
                      <a:pt x="11066" y="28899"/>
                    </a:lnTo>
                    <a:lnTo>
                      <a:pt x="11560" y="29392"/>
                    </a:lnTo>
                    <a:lnTo>
                      <a:pt x="11771" y="29533"/>
                    </a:lnTo>
                    <a:lnTo>
                      <a:pt x="11983" y="29604"/>
                    </a:lnTo>
                    <a:lnTo>
                      <a:pt x="12194" y="29533"/>
                    </a:lnTo>
                    <a:lnTo>
                      <a:pt x="12335" y="29322"/>
                    </a:lnTo>
                    <a:lnTo>
                      <a:pt x="12405" y="28969"/>
                    </a:lnTo>
                    <a:lnTo>
                      <a:pt x="12405" y="28476"/>
                    </a:lnTo>
                    <a:lnTo>
                      <a:pt x="12335" y="28194"/>
                    </a:lnTo>
                    <a:lnTo>
                      <a:pt x="12194" y="27842"/>
                    </a:lnTo>
                    <a:lnTo>
                      <a:pt x="11560" y="27066"/>
                    </a:lnTo>
                    <a:lnTo>
                      <a:pt x="10855" y="26361"/>
                    </a:lnTo>
                    <a:lnTo>
                      <a:pt x="10573" y="26009"/>
                    </a:lnTo>
                    <a:lnTo>
                      <a:pt x="10361" y="25798"/>
                    </a:lnTo>
                    <a:lnTo>
                      <a:pt x="9939" y="25586"/>
                    </a:lnTo>
                    <a:lnTo>
                      <a:pt x="9727" y="25516"/>
                    </a:lnTo>
                    <a:lnTo>
                      <a:pt x="9657" y="25375"/>
                    </a:lnTo>
                    <a:lnTo>
                      <a:pt x="9586" y="25234"/>
                    </a:lnTo>
                    <a:lnTo>
                      <a:pt x="9516" y="25022"/>
                    </a:lnTo>
                    <a:lnTo>
                      <a:pt x="9657" y="24670"/>
                    </a:lnTo>
                    <a:lnTo>
                      <a:pt x="9939" y="23260"/>
                    </a:lnTo>
                    <a:lnTo>
                      <a:pt x="10150" y="21850"/>
                    </a:lnTo>
                    <a:lnTo>
                      <a:pt x="11842" y="24388"/>
                    </a:lnTo>
                    <a:lnTo>
                      <a:pt x="12899" y="25938"/>
                    </a:lnTo>
                    <a:lnTo>
                      <a:pt x="13886" y="27630"/>
                    </a:lnTo>
                    <a:lnTo>
                      <a:pt x="14731" y="29322"/>
                    </a:lnTo>
                    <a:lnTo>
                      <a:pt x="15154" y="30168"/>
                    </a:lnTo>
                    <a:lnTo>
                      <a:pt x="15436" y="30943"/>
                    </a:lnTo>
                    <a:lnTo>
                      <a:pt x="15648" y="31718"/>
                    </a:lnTo>
                    <a:lnTo>
                      <a:pt x="15718" y="32353"/>
                    </a:lnTo>
                    <a:lnTo>
                      <a:pt x="15718" y="32987"/>
                    </a:lnTo>
                    <a:lnTo>
                      <a:pt x="15577" y="33551"/>
                    </a:lnTo>
                    <a:lnTo>
                      <a:pt x="15507" y="33762"/>
                    </a:lnTo>
                    <a:lnTo>
                      <a:pt x="15225" y="33974"/>
                    </a:lnTo>
                    <a:lnTo>
                      <a:pt x="14520" y="34679"/>
                    </a:lnTo>
                    <a:lnTo>
                      <a:pt x="12405" y="36229"/>
                    </a:lnTo>
                    <a:lnTo>
                      <a:pt x="11348" y="37075"/>
                    </a:lnTo>
                    <a:lnTo>
                      <a:pt x="10502" y="37780"/>
                    </a:lnTo>
                    <a:lnTo>
                      <a:pt x="10220" y="38132"/>
                    </a:lnTo>
                    <a:lnTo>
                      <a:pt x="9939" y="38414"/>
                    </a:lnTo>
                    <a:lnTo>
                      <a:pt x="9868" y="38626"/>
                    </a:lnTo>
                    <a:lnTo>
                      <a:pt x="9868" y="38767"/>
                    </a:lnTo>
                    <a:lnTo>
                      <a:pt x="9939" y="38837"/>
                    </a:lnTo>
                    <a:lnTo>
                      <a:pt x="10079" y="38908"/>
                    </a:lnTo>
                    <a:lnTo>
                      <a:pt x="10432" y="38837"/>
                    </a:lnTo>
                    <a:lnTo>
                      <a:pt x="10855" y="38696"/>
                    </a:lnTo>
                    <a:lnTo>
                      <a:pt x="11278" y="38485"/>
                    </a:lnTo>
                    <a:lnTo>
                      <a:pt x="12687" y="37709"/>
                    </a:lnTo>
                    <a:lnTo>
                      <a:pt x="12687" y="37709"/>
                    </a:lnTo>
                    <a:lnTo>
                      <a:pt x="12264" y="38767"/>
                    </a:lnTo>
                    <a:lnTo>
                      <a:pt x="11912" y="39542"/>
                    </a:lnTo>
                    <a:lnTo>
                      <a:pt x="11560" y="40247"/>
                    </a:lnTo>
                    <a:lnTo>
                      <a:pt x="10996" y="41163"/>
                    </a:lnTo>
                    <a:lnTo>
                      <a:pt x="10643" y="41586"/>
                    </a:lnTo>
                    <a:lnTo>
                      <a:pt x="10291" y="41938"/>
                    </a:lnTo>
                    <a:lnTo>
                      <a:pt x="10150" y="42150"/>
                    </a:lnTo>
                    <a:lnTo>
                      <a:pt x="10009" y="42361"/>
                    </a:lnTo>
                    <a:lnTo>
                      <a:pt x="10009" y="42573"/>
                    </a:lnTo>
                    <a:lnTo>
                      <a:pt x="10150" y="42855"/>
                    </a:lnTo>
                    <a:lnTo>
                      <a:pt x="10291" y="43066"/>
                    </a:lnTo>
                    <a:lnTo>
                      <a:pt x="10502" y="43137"/>
                    </a:lnTo>
                    <a:lnTo>
                      <a:pt x="10643" y="43207"/>
                    </a:lnTo>
                    <a:lnTo>
                      <a:pt x="10784" y="43137"/>
                    </a:lnTo>
                    <a:lnTo>
                      <a:pt x="11066" y="42925"/>
                    </a:lnTo>
                    <a:lnTo>
                      <a:pt x="11348" y="42502"/>
                    </a:lnTo>
                    <a:lnTo>
                      <a:pt x="11912" y="41656"/>
                    </a:lnTo>
                    <a:lnTo>
                      <a:pt x="12124" y="41445"/>
                    </a:lnTo>
                    <a:lnTo>
                      <a:pt x="12194" y="41375"/>
                    </a:lnTo>
                    <a:lnTo>
                      <a:pt x="12264" y="41375"/>
                    </a:lnTo>
                    <a:lnTo>
                      <a:pt x="12124" y="41656"/>
                    </a:lnTo>
                    <a:lnTo>
                      <a:pt x="12053" y="42079"/>
                    </a:lnTo>
                    <a:lnTo>
                      <a:pt x="12053" y="42432"/>
                    </a:lnTo>
                    <a:lnTo>
                      <a:pt x="12124" y="42855"/>
                    </a:lnTo>
                    <a:lnTo>
                      <a:pt x="12194" y="43137"/>
                    </a:lnTo>
                    <a:lnTo>
                      <a:pt x="12335" y="43348"/>
                    </a:lnTo>
                    <a:lnTo>
                      <a:pt x="12476" y="43419"/>
                    </a:lnTo>
                    <a:lnTo>
                      <a:pt x="12546" y="43348"/>
                    </a:lnTo>
                    <a:lnTo>
                      <a:pt x="12617" y="43137"/>
                    </a:lnTo>
                    <a:lnTo>
                      <a:pt x="12617" y="42855"/>
                    </a:lnTo>
                    <a:lnTo>
                      <a:pt x="12617" y="42220"/>
                    </a:lnTo>
                    <a:lnTo>
                      <a:pt x="12617" y="41656"/>
                    </a:lnTo>
                    <a:lnTo>
                      <a:pt x="12687" y="41445"/>
                    </a:lnTo>
                    <a:lnTo>
                      <a:pt x="12758" y="41375"/>
                    </a:lnTo>
                    <a:lnTo>
                      <a:pt x="12969" y="41938"/>
                    </a:lnTo>
                    <a:lnTo>
                      <a:pt x="13322" y="42573"/>
                    </a:lnTo>
                    <a:lnTo>
                      <a:pt x="13463" y="42855"/>
                    </a:lnTo>
                    <a:lnTo>
                      <a:pt x="13745" y="43066"/>
                    </a:lnTo>
                    <a:lnTo>
                      <a:pt x="14027" y="43137"/>
                    </a:lnTo>
                    <a:lnTo>
                      <a:pt x="14379" y="43066"/>
                    </a:lnTo>
                    <a:lnTo>
                      <a:pt x="14661" y="42855"/>
                    </a:lnTo>
                    <a:lnTo>
                      <a:pt x="14802" y="42714"/>
                    </a:lnTo>
                    <a:lnTo>
                      <a:pt x="14802" y="42502"/>
                    </a:lnTo>
                    <a:lnTo>
                      <a:pt x="14731" y="42361"/>
                    </a:lnTo>
                    <a:lnTo>
                      <a:pt x="14308" y="41938"/>
                    </a:lnTo>
                    <a:lnTo>
                      <a:pt x="14168" y="41797"/>
                    </a:lnTo>
                    <a:lnTo>
                      <a:pt x="14097" y="41656"/>
                    </a:lnTo>
                    <a:lnTo>
                      <a:pt x="13674" y="40529"/>
                    </a:lnTo>
                    <a:lnTo>
                      <a:pt x="13392" y="39824"/>
                    </a:lnTo>
                    <a:lnTo>
                      <a:pt x="13251" y="39119"/>
                    </a:lnTo>
                    <a:lnTo>
                      <a:pt x="13181" y="38837"/>
                    </a:lnTo>
                    <a:lnTo>
                      <a:pt x="13181" y="38485"/>
                    </a:lnTo>
                    <a:lnTo>
                      <a:pt x="13251" y="38203"/>
                    </a:lnTo>
                    <a:lnTo>
                      <a:pt x="13322" y="37921"/>
                    </a:lnTo>
                    <a:lnTo>
                      <a:pt x="13533" y="37639"/>
                    </a:lnTo>
                    <a:lnTo>
                      <a:pt x="13745" y="37427"/>
                    </a:lnTo>
                    <a:lnTo>
                      <a:pt x="14097" y="37216"/>
                    </a:lnTo>
                    <a:lnTo>
                      <a:pt x="14520" y="37075"/>
                    </a:lnTo>
                    <a:lnTo>
                      <a:pt x="14872" y="38273"/>
                    </a:lnTo>
                    <a:lnTo>
                      <a:pt x="15154" y="39049"/>
                    </a:lnTo>
                    <a:lnTo>
                      <a:pt x="15436" y="39824"/>
                    </a:lnTo>
                    <a:lnTo>
                      <a:pt x="15789" y="40458"/>
                    </a:lnTo>
                    <a:lnTo>
                      <a:pt x="16000" y="40599"/>
                    </a:lnTo>
                    <a:lnTo>
                      <a:pt x="16141" y="40670"/>
                    </a:lnTo>
                    <a:lnTo>
                      <a:pt x="16353" y="40599"/>
                    </a:lnTo>
                    <a:lnTo>
                      <a:pt x="16493" y="40458"/>
                    </a:lnTo>
                    <a:lnTo>
                      <a:pt x="16705" y="40106"/>
                    </a:lnTo>
                    <a:lnTo>
                      <a:pt x="16846" y="39612"/>
                    </a:lnTo>
                    <a:lnTo>
                      <a:pt x="16846" y="39260"/>
                    </a:lnTo>
                    <a:lnTo>
                      <a:pt x="16705" y="38908"/>
                    </a:lnTo>
                    <a:lnTo>
                      <a:pt x="16493" y="38414"/>
                    </a:lnTo>
                    <a:lnTo>
                      <a:pt x="16282" y="37991"/>
                    </a:lnTo>
                    <a:lnTo>
                      <a:pt x="15718" y="37075"/>
                    </a:lnTo>
                    <a:lnTo>
                      <a:pt x="15507" y="36723"/>
                    </a:lnTo>
                    <a:lnTo>
                      <a:pt x="15366" y="36370"/>
                    </a:lnTo>
                    <a:lnTo>
                      <a:pt x="15154" y="35454"/>
                    </a:lnTo>
                    <a:lnTo>
                      <a:pt x="15154" y="35172"/>
                    </a:lnTo>
                    <a:lnTo>
                      <a:pt x="15154" y="34890"/>
                    </a:lnTo>
                    <a:lnTo>
                      <a:pt x="15295" y="34608"/>
                    </a:lnTo>
                    <a:lnTo>
                      <a:pt x="15436" y="34256"/>
                    </a:lnTo>
                    <a:lnTo>
                      <a:pt x="16071" y="33269"/>
                    </a:lnTo>
                    <a:lnTo>
                      <a:pt x="16775" y="35031"/>
                    </a:lnTo>
                    <a:lnTo>
                      <a:pt x="17410" y="36793"/>
                    </a:lnTo>
                    <a:lnTo>
                      <a:pt x="17903" y="38626"/>
                    </a:lnTo>
                    <a:lnTo>
                      <a:pt x="18115" y="39542"/>
                    </a:lnTo>
                    <a:lnTo>
                      <a:pt x="18256" y="40458"/>
                    </a:lnTo>
                    <a:lnTo>
                      <a:pt x="18326" y="41445"/>
                    </a:lnTo>
                    <a:lnTo>
                      <a:pt x="18326" y="41656"/>
                    </a:lnTo>
                    <a:lnTo>
                      <a:pt x="18326" y="41868"/>
                    </a:lnTo>
                    <a:lnTo>
                      <a:pt x="18185" y="41938"/>
                    </a:lnTo>
                    <a:lnTo>
                      <a:pt x="18044" y="42079"/>
                    </a:lnTo>
                    <a:lnTo>
                      <a:pt x="17551" y="42643"/>
                    </a:lnTo>
                    <a:lnTo>
                      <a:pt x="17198" y="42996"/>
                    </a:lnTo>
                    <a:lnTo>
                      <a:pt x="16634" y="43419"/>
                    </a:lnTo>
                    <a:lnTo>
                      <a:pt x="16071" y="43842"/>
                    </a:lnTo>
                    <a:lnTo>
                      <a:pt x="15648" y="44123"/>
                    </a:lnTo>
                    <a:lnTo>
                      <a:pt x="15225" y="44194"/>
                    </a:lnTo>
                    <a:lnTo>
                      <a:pt x="14661" y="44335"/>
                    </a:lnTo>
                    <a:lnTo>
                      <a:pt x="13322" y="44687"/>
                    </a:lnTo>
                    <a:lnTo>
                      <a:pt x="12687" y="44899"/>
                    </a:lnTo>
                    <a:lnTo>
                      <a:pt x="12124" y="45181"/>
                    </a:lnTo>
                    <a:lnTo>
                      <a:pt x="11912" y="45392"/>
                    </a:lnTo>
                    <a:lnTo>
                      <a:pt x="11771" y="45604"/>
                    </a:lnTo>
                    <a:lnTo>
                      <a:pt x="11630" y="45815"/>
                    </a:lnTo>
                    <a:lnTo>
                      <a:pt x="11630" y="46097"/>
                    </a:lnTo>
                    <a:lnTo>
                      <a:pt x="11630" y="46238"/>
                    </a:lnTo>
                    <a:lnTo>
                      <a:pt x="11701" y="46308"/>
                    </a:lnTo>
                    <a:lnTo>
                      <a:pt x="12053" y="46308"/>
                    </a:lnTo>
                    <a:lnTo>
                      <a:pt x="12476" y="46238"/>
                    </a:lnTo>
                    <a:lnTo>
                      <a:pt x="12969" y="46097"/>
                    </a:lnTo>
                    <a:lnTo>
                      <a:pt x="14027" y="45745"/>
                    </a:lnTo>
                    <a:lnTo>
                      <a:pt x="14661" y="45533"/>
                    </a:lnTo>
                    <a:lnTo>
                      <a:pt x="14379" y="46097"/>
                    </a:lnTo>
                    <a:lnTo>
                      <a:pt x="14027" y="46802"/>
                    </a:lnTo>
                    <a:lnTo>
                      <a:pt x="13674" y="47436"/>
                    </a:lnTo>
                    <a:lnTo>
                      <a:pt x="13463" y="47718"/>
                    </a:lnTo>
                    <a:lnTo>
                      <a:pt x="13251" y="47930"/>
                    </a:lnTo>
                    <a:lnTo>
                      <a:pt x="13040" y="48141"/>
                    </a:lnTo>
                    <a:lnTo>
                      <a:pt x="12758" y="48212"/>
                    </a:lnTo>
                    <a:lnTo>
                      <a:pt x="12194" y="48353"/>
                    </a:lnTo>
                    <a:lnTo>
                      <a:pt x="11912" y="48493"/>
                    </a:lnTo>
                    <a:lnTo>
                      <a:pt x="11701" y="48634"/>
                    </a:lnTo>
                    <a:lnTo>
                      <a:pt x="11489" y="48846"/>
                    </a:lnTo>
                    <a:lnTo>
                      <a:pt x="11348" y="49128"/>
                    </a:lnTo>
                    <a:lnTo>
                      <a:pt x="11278" y="49692"/>
                    </a:lnTo>
                    <a:lnTo>
                      <a:pt x="11278" y="49903"/>
                    </a:lnTo>
                    <a:lnTo>
                      <a:pt x="11348" y="49974"/>
                    </a:lnTo>
                    <a:lnTo>
                      <a:pt x="11419" y="50044"/>
                    </a:lnTo>
                    <a:lnTo>
                      <a:pt x="11560" y="50044"/>
                    </a:lnTo>
                    <a:lnTo>
                      <a:pt x="11842" y="49974"/>
                    </a:lnTo>
                    <a:lnTo>
                      <a:pt x="12124" y="49762"/>
                    </a:lnTo>
                    <a:lnTo>
                      <a:pt x="12476" y="49480"/>
                    </a:lnTo>
                    <a:lnTo>
                      <a:pt x="12969" y="48916"/>
                    </a:lnTo>
                    <a:lnTo>
                      <a:pt x="12969" y="49551"/>
                    </a:lnTo>
                    <a:lnTo>
                      <a:pt x="13040" y="49903"/>
                    </a:lnTo>
                    <a:lnTo>
                      <a:pt x="13181" y="50185"/>
                    </a:lnTo>
                    <a:lnTo>
                      <a:pt x="13322" y="50467"/>
                    </a:lnTo>
                    <a:lnTo>
                      <a:pt x="13533" y="50608"/>
                    </a:lnTo>
                    <a:lnTo>
                      <a:pt x="13815" y="50608"/>
                    </a:lnTo>
                    <a:lnTo>
                      <a:pt x="14097" y="50397"/>
                    </a:lnTo>
                    <a:lnTo>
                      <a:pt x="14238" y="50256"/>
                    </a:lnTo>
                    <a:lnTo>
                      <a:pt x="14308" y="50044"/>
                    </a:lnTo>
                    <a:lnTo>
                      <a:pt x="14308" y="49480"/>
                    </a:lnTo>
                    <a:lnTo>
                      <a:pt x="14238" y="48916"/>
                    </a:lnTo>
                    <a:lnTo>
                      <a:pt x="14238" y="48634"/>
                    </a:lnTo>
                    <a:lnTo>
                      <a:pt x="14308" y="48423"/>
                    </a:lnTo>
                    <a:lnTo>
                      <a:pt x="14520" y="48987"/>
                    </a:lnTo>
                    <a:lnTo>
                      <a:pt x="14872" y="49833"/>
                    </a:lnTo>
                    <a:lnTo>
                      <a:pt x="15084" y="50256"/>
                    </a:lnTo>
                    <a:lnTo>
                      <a:pt x="15366" y="50608"/>
                    </a:lnTo>
                    <a:lnTo>
                      <a:pt x="15648" y="50890"/>
                    </a:lnTo>
                    <a:lnTo>
                      <a:pt x="15930" y="50890"/>
                    </a:lnTo>
                    <a:lnTo>
                      <a:pt x="16141" y="50819"/>
                    </a:lnTo>
                    <a:lnTo>
                      <a:pt x="16282" y="50749"/>
                    </a:lnTo>
                    <a:lnTo>
                      <a:pt x="16423" y="50608"/>
                    </a:lnTo>
                    <a:lnTo>
                      <a:pt x="16423" y="50467"/>
                    </a:lnTo>
                    <a:lnTo>
                      <a:pt x="16423" y="50115"/>
                    </a:lnTo>
                    <a:lnTo>
                      <a:pt x="16212" y="49762"/>
                    </a:lnTo>
                    <a:lnTo>
                      <a:pt x="15718" y="49128"/>
                    </a:lnTo>
                    <a:lnTo>
                      <a:pt x="15436" y="48705"/>
                    </a:lnTo>
                    <a:lnTo>
                      <a:pt x="15084" y="47789"/>
                    </a:lnTo>
                    <a:lnTo>
                      <a:pt x="15013" y="47436"/>
                    </a:lnTo>
                    <a:lnTo>
                      <a:pt x="14943" y="47084"/>
                    </a:lnTo>
                    <a:lnTo>
                      <a:pt x="14943" y="46731"/>
                    </a:lnTo>
                    <a:lnTo>
                      <a:pt x="15084" y="46379"/>
                    </a:lnTo>
                    <a:lnTo>
                      <a:pt x="15295" y="45956"/>
                    </a:lnTo>
                    <a:lnTo>
                      <a:pt x="15648" y="45392"/>
                    </a:lnTo>
                    <a:lnTo>
                      <a:pt x="16071" y="44758"/>
                    </a:lnTo>
                    <a:lnTo>
                      <a:pt x="16634" y="44123"/>
                    </a:lnTo>
                    <a:lnTo>
                      <a:pt x="16634" y="44123"/>
                    </a:lnTo>
                    <a:lnTo>
                      <a:pt x="16282" y="45745"/>
                    </a:lnTo>
                    <a:lnTo>
                      <a:pt x="16212" y="46520"/>
                    </a:lnTo>
                    <a:lnTo>
                      <a:pt x="16141" y="47366"/>
                    </a:lnTo>
                    <a:lnTo>
                      <a:pt x="16212" y="46943"/>
                    </a:lnTo>
                    <a:lnTo>
                      <a:pt x="16423" y="46379"/>
                    </a:lnTo>
                    <a:lnTo>
                      <a:pt x="17128" y="44899"/>
                    </a:lnTo>
                    <a:lnTo>
                      <a:pt x="17551" y="44123"/>
                    </a:lnTo>
                    <a:lnTo>
                      <a:pt x="17974" y="43419"/>
                    </a:lnTo>
                    <a:lnTo>
                      <a:pt x="18326" y="42925"/>
                    </a:lnTo>
                    <a:lnTo>
                      <a:pt x="18678" y="42643"/>
                    </a:lnTo>
                    <a:lnTo>
                      <a:pt x="18960" y="44123"/>
                    </a:lnTo>
                    <a:lnTo>
                      <a:pt x="19172" y="45745"/>
                    </a:lnTo>
                    <a:lnTo>
                      <a:pt x="19313" y="46520"/>
                    </a:lnTo>
                    <a:lnTo>
                      <a:pt x="19313" y="47295"/>
                    </a:lnTo>
                    <a:lnTo>
                      <a:pt x="19242" y="48000"/>
                    </a:lnTo>
                    <a:lnTo>
                      <a:pt x="19031" y="48634"/>
                    </a:lnTo>
                    <a:lnTo>
                      <a:pt x="18256" y="50185"/>
                    </a:lnTo>
                    <a:lnTo>
                      <a:pt x="17762" y="51101"/>
                    </a:lnTo>
                    <a:lnTo>
                      <a:pt x="17621" y="51383"/>
                    </a:lnTo>
                    <a:lnTo>
                      <a:pt x="17621" y="51454"/>
                    </a:lnTo>
                    <a:lnTo>
                      <a:pt x="18044" y="51031"/>
                    </a:lnTo>
                    <a:lnTo>
                      <a:pt x="18538" y="50538"/>
                    </a:lnTo>
                    <a:lnTo>
                      <a:pt x="18960" y="50115"/>
                    </a:lnTo>
                    <a:lnTo>
                      <a:pt x="19383" y="49621"/>
                    </a:lnTo>
                    <a:lnTo>
                      <a:pt x="19383" y="50890"/>
                    </a:lnTo>
                    <a:lnTo>
                      <a:pt x="19313" y="51313"/>
                    </a:lnTo>
                    <a:lnTo>
                      <a:pt x="19172" y="51524"/>
                    </a:lnTo>
                    <a:lnTo>
                      <a:pt x="19031" y="51736"/>
                    </a:lnTo>
                    <a:lnTo>
                      <a:pt x="18749" y="52018"/>
                    </a:lnTo>
                    <a:lnTo>
                      <a:pt x="18397" y="52300"/>
                    </a:lnTo>
                    <a:lnTo>
                      <a:pt x="17974" y="52793"/>
                    </a:lnTo>
                    <a:lnTo>
                      <a:pt x="17480" y="53286"/>
                    </a:lnTo>
                    <a:lnTo>
                      <a:pt x="16846" y="53780"/>
                    </a:lnTo>
                    <a:lnTo>
                      <a:pt x="16564" y="54062"/>
                    </a:lnTo>
                    <a:lnTo>
                      <a:pt x="16423" y="54344"/>
                    </a:lnTo>
                    <a:lnTo>
                      <a:pt x="16282" y="54696"/>
                    </a:lnTo>
                    <a:lnTo>
                      <a:pt x="16282" y="55119"/>
                    </a:lnTo>
                    <a:lnTo>
                      <a:pt x="16705" y="54837"/>
                    </a:lnTo>
                    <a:lnTo>
                      <a:pt x="17692" y="54273"/>
                    </a:lnTo>
                    <a:lnTo>
                      <a:pt x="19172" y="53498"/>
                    </a:lnTo>
                    <a:lnTo>
                      <a:pt x="18678" y="54203"/>
                    </a:lnTo>
                    <a:lnTo>
                      <a:pt x="18044" y="55260"/>
                    </a:lnTo>
                    <a:lnTo>
                      <a:pt x="17762" y="55824"/>
                    </a:lnTo>
                    <a:lnTo>
                      <a:pt x="17692" y="56317"/>
                    </a:lnTo>
                    <a:lnTo>
                      <a:pt x="17621" y="56529"/>
                    </a:lnTo>
                    <a:lnTo>
                      <a:pt x="17692" y="56670"/>
                    </a:lnTo>
                    <a:lnTo>
                      <a:pt x="17762" y="56881"/>
                    </a:lnTo>
                    <a:lnTo>
                      <a:pt x="17903" y="56952"/>
                    </a:lnTo>
                    <a:lnTo>
                      <a:pt x="18044" y="57022"/>
                    </a:lnTo>
                    <a:lnTo>
                      <a:pt x="18185" y="56952"/>
                    </a:lnTo>
                    <a:lnTo>
                      <a:pt x="18397" y="56670"/>
                    </a:lnTo>
                    <a:lnTo>
                      <a:pt x="18608" y="56247"/>
                    </a:lnTo>
                    <a:lnTo>
                      <a:pt x="18819" y="55683"/>
                    </a:lnTo>
                    <a:lnTo>
                      <a:pt x="19172" y="54485"/>
                    </a:lnTo>
                    <a:lnTo>
                      <a:pt x="19313" y="53991"/>
                    </a:lnTo>
                    <a:lnTo>
                      <a:pt x="19454" y="53709"/>
                    </a:lnTo>
                    <a:lnTo>
                      <a:pt x="19383" y="54696"/>
                    </a:lnTo>
                    <a:lnTo>
                      <a:pt x="19313" y="55965"/>
                    </a:lnTo>
                    <a:lnTo>
                      <a:pt x="19383" y="56529"/>
                    </a:lnTo>
                    <a:lnTo>
                      <a:pt x="19524" y="57022"/>
                    </a:lnTo>
                    <a:lnTo>
                      <a:pt x="19665" y="57234"/>
                    </a:lnTo>
                    <a:lnTo>
                      <a:pt x="19806" y="57375"/>
                    </a:lnTo>
                    <a:lnTo>
                      <a:pt x="20018" y="57445"/>
                    </a:lnTo>
                    <a:lnTo>
                      <a:pt x="20229" y="57515"/>
                    </a:lnTo>
                    <a:lnTo>
                      <a:pt x="20441" y="57515"/>
                    </a:lnTo>
                    <a:lnTo>
                      <a:pt x="20582" y="57445"/>
                    </a:lnTo>
                    <a:lnTo>
                      <a:pt x="20723" y="57304"/>
                    </a:lnTo>
                    <a:lnTo>
                      <a:pt x="20793" y="57093"/>
                    </a:lnTo>
                    <a:lnTo>
                      <a:pt x="20863" y="56670"/>
                    </a:lnTo>
                    <a:lnTo>
                      <a:pt x="20793" y="56106"/>
                    </a:lnTo>
                    <a:lnTo>
                      <a:pt x="20652" y="55542"/>
                    </a:lnTo>
                    <a:lnTo>
                      <a:pt x="20793" y="55965"/>
                    </a:lnTo>
                    <a:lnTo>
                      <a:pt x="21075" y="56670"/>
                    </a:lnTo>
                    <a:lnTo>
                      <a:pt x="21427" y="57304"/>
                    </a:lnTo>
                    <a:lnTo>
                      <a:pt x="21780" y="57797"/>
                    </a:lnTo>
                    <a:lnTo>
                      <a:pt x="21921" y="57938"/>
                    </a:lnTo>
                    <a:lnTo>
                      <a:pt x="22132" y="58009"/>
                    </a:lnTo>
                    <a:lnTo>
                      <a:pt x="22344" y="58079"/>
                    </a:lnTo>
                    <a:lnTo>
                      <a:pt x="22626" y="58009"/>
                    </a:lnTo>
                    <a:lnTo>
                      <a:pt x="22767" y="57868"/>
                    </a:lnTo>
                    <a:lnTo>
                      <a:pt x="22907" y="57727"/>
                    </a:lnTo>
                    <a:lnTo>
                      <a:pt x="22978" y="57515"/>
                    </a:lnTo>
                    <a:lnTo>
                      <a:pt x="22978" y="57304"/>
                    </a:lnTo>
                    <a:lnTo>
                      <a:pt x="22907" y="56811"/>
                    </a:lnTo>
                    <a:lnTo>
                      <a:pt x="22696" y="56247"/>
                    </a:lnTo>
                    <a:lnTo>
                      <a:pt x="22414" y="55683"/>
                    </a:lnTo>
                    <a:lnTo>
                      <a:pt x="22062" y="55189"/>
                    </a:lnTo>
                    <a:lnTo>
                      <a:pt x="21568" y="54344"/>
                    </a:lnTo>
                    <a:lnTo>
                      <a:pt x="22626" y="54837"/>
                    </a:lnTo>
                    <a:lnTo>
                      <a:pt x="23330" y="55049"/>
                    </a:lnTo>
                    <a:lnTo>
                      <a:pt x="23894" y="55049"/>
                    </a:lnTo>
                    <a:lnTo>
                      <a:pt x="23894" y="54908"/>
                    </a:lnTo>
                    <a:lnTo>
                      <a:pt x="23894" y="54767"/>
                    </a:lnTo>
                    <a:lnTo>
                      <a:pt x="23824" y="54626"/>
                    </a:lnTo>
                    <a:lnTo>
                      <a:pt x="23471" y="54132"/>
                    </a:lnTo>
                    <a:lnTo>
                      <a:pt x="22907" y="53568"/>
                    </a:lnTo>
                    <a:lnTo>
                      <a:pt x="22132" y="52864"/>
                    </a:lnTo>
                    <a:lnTo>
                      <a:pt x="21639" y="52370"/>
                    </a:lnTo>
                    <a:lnTo>
                      <a:pt x="21286" y="51947"/>
                    </a:lnTo>
                    <a:lnTo>
                      <a:pt x="21075" y="51454"/>
                    </a:lnTo>
                    <a:lnTo>
                      <a:pt x="20934" y="51031"/>
                    </a:lnTo>
                    <a:lnTo>
                      <a:pt x="20934" y="50538"/>
                    </a:lnTo>
                    <a:lnTo>
                      <a:pt x="20863" y="49974"/>
                    </a:lnTo>
                    <a:lnTo>
                      <a:pt x="20863" y="48564"/>
                    </a:lnTo>
                    <a:lnTo>
                      <a:pt x="20793" y="47013"/>
                    </a:lnTo>
                    <a:lnTo>
                      <a:pt x="20652" y="45463"/>
                    </a:lnTo>
                    <a:lnTo>
                      <a:pt x="20441" y="43912"/>
                    </a:lnTo>
                    <a:lnTo>
                      <a:pt x="20159" y="42361"/>
                    </a:lnTo>
                    <a:lnTo>
                      <a:pt x="20159" y="42361"/>
                    </a:lnTo>
                    <a:lnTo>
                      <a:pt x="20652" y="42502"/>
                    </a:lnTo>
                    <a:lnTo>
                      <a:pt x="21004" y="42714"/>
                    </a:lnTo>
                    <a:lnTo>
                      <a:pt x="21216" y="42925"/>
                    </a:lnTo>
                    <a:lnTo>
                      <a:pt x="21357" y="43137"/>
                    </a:lnTo>
                    <a:lnTo>
                      <a:pt x="21568" y="43348"/>
                    </a:lnTo>
                    <a:lnTo>
                      <a:pt x="21780" y="43489"/>
                    </a:lnTo>
                    <a:lnTo>
                      <a:pt x="22132" y="43630"/>
                    </a:lnTo>
                    <a:lnTo>
                      <a:pt x="22626" y="43701"/>
                    </a:lnTo>
                    <a:lnTo>
                      <a:pt x="22414" y="45181"/>
                    </a:lnTo>
                    <a:lnTo>
                      <a:pt x="22344" y="45886"/>
                    </a:lnTo>
                    <a:lnTo>
                      <a:pt x="22344" y="46308"/>
                    </a:lnTo>
                    <a:lnTo>
                      <a:pt x="22414" y="46661"/>
                    </a:lnTo>
                    <a:lnTo>
                      <a:pt x="23048" y="45604"/>
                    </a:lnTo>
                    <a:lnTo>
                      <a:pt x="23683" y="44335"/>
                    </a:lnTo>
                    <a:lnTo>
                      <a:pt x="24176" y="44828"/>
                    </a:lnTo>
                    <a:lnTo>
                      <a:pt x="24599" y="45392"/>
                    </a:lnTo>
                    <a:lnTo>
                      <a:pt x="25022" y="45956"/>
                    </a:lnTo>
                    <a:lnTo>
                      <a:pt x="25445" y="46520"/>
                    </a:lnTo>
                    <a:lnTo>
                      <a:pt x="25092" y="46520"/>
                    </a:lnTo>
                    <a:lnTo>
                      <a:pt x="24881" y="46590"/>
                    </a:lnTo>
                    <a:lnTo>
                      <a:pt x="24740" y="46731"/>
                    </a:lnTo>
                    <a:lnTo>
                      <a:pt x="24458" y="47084"/>
                    </a:lnTo>
                    <a:lnTo>
                      <a:pt x="24176" y="47577"/>
                    </a:lnTo>
                    <a:lnTo>
                      <a:pt x="23965" y="48071"/>
                    </a:lnTo>
                    <a:lnTo>
                      <a:pt x="23965" y="48493"/>
                    </a:lnTo>
                    <a:lnTo>
                      <a:pt x="23965" y="48634"/>
                    </a:lnTo>
                    <a:lnTo>
                      <a:pt x="24035" y="48705"/>
                    </a:lnTo>
                    <a:lnTo>
                      <a:pt x="24106" y="48775"/>
                    </a:lnTo>
                    <a:lnTo>
                      <a:pt x="24247" y="48775"/>
                    </a:lnTo>
                    <a:lnTo>
                      <a:pt x="24458" y="48705"/>
                    </a:lnTo>
                    <a:lnTo>
                      <a:pt x="24599" y="48493"/>
                    </a:lnTo>
                    <a:lnTo>
                      <a:pt x="25022" y="47930"/>
                    </a:lnTo>
                    <a:lnTo>
                      <a:pt x="25374" y="47295"/>
                    </a:lnTo>
                    <a:lnTo>
                      <a:pt x="25515" y="46802"/>
                    </a:lnTo>
                    <a:lnTo>
                      <a:pt x="25656" y="47013"/>
                    </a:lnTo>
                    <a:lnTo>
                      <a:pt x="25656" y="47225"/>
                    </a:lnTo>
                    <a:lnTo>
                      <a:pt x="25656" y="47648"/>
                    </a:lnTo>
                    <a:lnTo>
                      <a:pt x="25586" y="48071"/>
                    </a:lnTo>
                    <a:lnTo>
                      <a:pt x="25374" y="48493"/>
                    </a:lnTo>
                    <a:lnTo>
                      <a:pt x="25304" y="48916"/>
                    </a:lnTo>
                    <a:lnTo>
                      <a:pt x="25233" y="49269"/>
                    </a:lnTo>
                    <a:lnTo>
                      <a:pt x="25233" y="49621"/>
                    </a:lnTo>
                    <a:lnTo>
                      <a:pt x="25374" y="49833"/>
                    </a:lnTo>
                    <a:lnTo>
                      <a:pt x="25515" y="49974"/>
                    </a:lnTo>
                    <a:lnTo>
                      <a:pt x="25656" y="50044"/>
                    </a:lnTo>
                    <a:lnTo>
                      <a:pt x="25868" y="50115"/>
                    </a:lnTo>
                    <a:lnTo>
                      <a:pt x="25938" y="50115"/>
                    </a:lnTo>
                    <a:lnTo>
                      <a:pt x="26079" y="50044"/>
                    </a:lnTo>
                    <a:lnTo>
                      <a:pt x="26291" y="49833"/>
                    </a:lnTo>
                    <a:lnTo>
                      <a:pt x="26432" y="49410"/>
                    </a:lnTo>
                    <a:lnTo>
                      <a:pt x="26643" y="48564"/>
                    </a:lnTo>
                    <a:lnTo>
                      <a:pt x="26784" y="48212"/>
                    </a:lnTo>
                    <a:lnTo>
                      <a:pt x="26925" y="48071"/>
                    </a:lnTo>
                    <a:lnTo>
                      <a:pt x="27137" y="48775"/>
                    </a:lnTo>
                    <a:lnTo>
                      <a:pt x="27559" y="49903"/>
                    </a:lnTo>
                    <a:lnTo>
                      <a:pt x="27771" y="50326"/>
                    </a:lnTo>
                    <a:lnTo>
                      <a:pt x="27912" y="50467"/>
                    </a:lnTo>
                    <a:lnTo>
                      <a:pt x="28053" y="50608"/>
                    </a:lnTo>
                    <a:lnTo>
                      <a:pt x="28123" y="50608"/>
                    </a:lnTo>
                    <a:lnTo>
                      <a:pt x="28264" y="50538"/>
                    </a:lnTo>
                    <a:lnTo>
                      <a:pt x="28335" y="50326"/>
                    </a:lnTo>
                    <a:lnTo>
                      <a:pt x="28476" y="50044"/>
                    </a:lnTo>
                    <a:lnTo>
                      <a:pt x="28476" y="49692"/>
                    </a:lnTo>
                    <a:lnTo>
                      <a:pt x="28335" y="49410"/>
                    </a:lnTo>
                    <a:lnTo>
                      <a:pt x="28123" y="48987"/>
                    </a:lnTo>
                    <a:lnTo>
                      <a:pt x="27912" y="48634"/>
                    </a:lnTo>
                    <a:lnTo>
                      <a:pt x="27348" y="47930"/>
                    </a:lnTo>
                    <a:lnTo>
                      <a:pt x="27137" y="47577"/>
                    </a:lnTo>
                    <a:lnTo>
                      <a:pt x="26996" y="47295"/>
                    </a:lnTo>
                    <a:lnTo>
                      <a:pt x="26996" y="47295"/>
                    </a:lnTo>
                    <a:lnTo>
                      <a:pt x="27841" y="48071"/>
                    </a:lnTo>
                    <a:lnTo>
                      <a:pt x="28335" y="48493"/>
                    </a:lnTo>
                    <a:lnTo>
                      <a:pt x="28828" y="48916"/>
                    </a:lnTo>
                    <a:lnTo>
                      <a:pt x="29251" y="49198"/>
                    </a:lnTo>
                    <a:lnTo>
                      <a:pt x="29533" y="49198"/>
                    </a:lnTo>
                    <a:lnTo>
                      <a:pt x="29533" y="48987"/>
                    </a:lnTo>
                    <a:lnTo>
                      <a:pt x="29533" y="48775"/>
                    </a:lnTo>
                    <a:lnTo>
                      <a:pt x="29251" y="47859"/>
                    </a:lnTo>
                    <a:lnTo>
                      <a:pt x="29040" y="47507"/>
                    </a:lnTo>
                    <a:lnTo>
                      <a:pt x="28828" y="47295"/>
                    </a:lnTo>
                    <a:lnTo>
                      <a:pt x="28546" y="47084"/>
                    </a:lnTo>
                    <a:lnTo>
                      <a:pt x="28194" y="46872"/>
                    </a:lnTo>
                    <a:lnTo>
                      <a:pt x="27559" y="46590"/>
                    </a:lnTo>
                    <a:lnTo>
                      <a:pt x="27207" y="46449"/>
                    </a:lnTo>
                    <a:lnTo>
                      <a:pt x="26925" y="46308"/>
                    </a:lnTo>
                    <a:lnTo>
                      <a:pt x="26361" y="45745"/>
                    </a:lnTo>
                    <a:lnTo>
                      <a:pt x="25797" y="45040"/>
                    </a:lnTo>
                    <a:lnTo>
                      <a:pt x="25233" y="44335"/>
                    </a:lnTo>
                    <a:lnTo>
                      <a:pt x="24599" y="43701"/>
                    </a:lnTo>
                    <a:lnTo>
                      <a:pt x="25586" y="43842"/>
                    </a:lnTo>
                    <a:lnTo>
                      <a:pt x="26996" y="44053"/>
                    </a:lnTo>
                    <a:lnTo>
                      <a:pt x="28264" y="44053"/>
                    </a:lnTo>
                    <a:lnTo>
                      <a:pt x="28687" y="43982"/>
                    </a:lnTo>
                    <a:lnTo>
                      <a:pt x="28828" y="43912"/>
                    </a:lnTo>
                    <a:lnTo>
                      <a:pt x="28899" y="43771"/>
                    </a:lnTo>
                    <a:lnTo>
                      <a:pt x="28899" y="43630"/>
                    </a:lnTo>
                    <a:lnTo>
                      <a:pt x="28828" y="43489"/>
                    </a:lnTo>
                    <a:lnTo>
                      <a:pt x="28617" y="43278"/>
                    </a:lnTo>
                    <a:lnTo>
                      <a:pt x="28405" y="43137"/>
                    </a:lnTo>
                    <a:lnTo>
                      <a:pt x="27700" y="42925"/>
                    </a:lnTo>
                    <a:lnTo>
                      <a:pt x="26996" y="42714"/>
                    </a:lnTo>
                    <a:lnTo>
                      <a:pt x="25374" y="42432"/>
                    </a:lnTo>
                    <a:lnTo>
                      <a:pt x="24388" y="42361"/>
                    </a:lnTo>
                    <a:lnTo>
                      <a:pt x="23048" y="42220"/>
                    </a:lnTo>
                    <a:lnTo>
                      <a:pt x="22414" y="42150"/>
                    </a:lnTo>
                    <a:lnTo>
                      <a:pt x="21850" y="42079"/>
                    </a:lnTo>
                    <a:lnTo>
                      <a:pt x="21216" y="41938"/>
                    </a:lnTo>
                    <a:lnTo>
                      <a:pt x="20723" y="41727"/>
                    </a:lnTo>
                    <a:lnTo>
                      <a:pt x="20300" y="41375"/>
                    </a:lnTo>
                    <a:lnTo>
                      <a:pt x="19877" y="40952"/>
                    </a:lnTo>
                    <a:lnTo>
                      <a:pt x="19524" y="40176"/>
                    </a:lnTo>
                    <a:lnTo>
                      <a:pt x="19172" y="39260"/>
                    </a:lnTo>
                    <a:lnTo>
                      <a:pt x="18890" y="38273"/>
                    </a:lnTo>
                    <a:lnTo>
                      <a:pt x="18678" y="37216"/>
                    </a:lnTo>
                    <a:lnTo>
                      <a:pt x="18185" y="35172"/>
                    </a:lnTo>
                    <a:lnTo>
                      <a:pt x="17974" y="34185"/>
                    </a:lnTo>
                    <a:lnTo>
                      <a:pt x="17692" y="33339"/>
                    </a:lnTo>
                    <a:lnTo>
                      <a:pt x="18185" y="33410"/>
                    </a:lnTo>
                    <a:lnTo>
                      <a:pt x="18678" y="33621"/>
                    </a:lnTo>
                    <a:lnTo>
                      <a:pt x="19101" y="33903"/>
                    </a:lnTo>
                    <a:lnTo>
                      <a:pt x="19454" y="34256"/>
                    </a:lnTo>
                    <a:lnTo>
                      <a:pt x="20229" y="35101"/>
                    </a:lnTo>
                    <a:lnTo>
                      <a:pt x="20582" y="35524"/>
                    </a:lnTo>
                    <a:lnTo>
                      <a:pt x="21004" y="35947"/>
                    </a:lnTo>
                    <a:lnTo>
                      <a:pt x="21780" y="36723"/>
                    </a:lnTo>
                    <a:lnTo>
                      <a:pt x="22344" y="37286"/>
                    </a:lnTo>
                    <a:lnTo>
                      <a:pt x="22978" y="37780"/>
                    </a:lnTo>
                    <a:lnTo>
                      <a:pt x="23542" y="38203"/>
                    </a:lnTo>
                    <a:lnTo>
                      <a:pt x="24176" y="38485"/>
                    </a:lnTo>
                    <a:lnTo>
                      <a:pt x="24388" y="38555"/>
                    </a:lnTo>
                    <a:lnTo>
                      <a:pt x="24670" y="38555"/>
                    </a:lnTo>
                    <a:lnTo>
                      <a:pt x="24881" y="38485"/>
                    </a:lnTo>
                    <a:lnTo>
                      <a:pt x="25092" y="38344"/>
                    </a:lnTo>
                    <a:lnTo>
                      <a:pt x="25022" y="38767"/>
                    </a:lnTo>
                    <a:lnTo>
                      <a:pt x="25092" y="39119"/>
                    </a:lnTo>
                    <a:lnTo>
                      <a:pt x="25304" y="39260"/>
                    </a:lnTo>
                    <a:lnTo>
                      <a:pt x="25515" y="39331"/>
                    </a:lnTo>
                    <a:lnTo>
                      <a:pt x="25727" y="39260"/>
                    </a:lnTo>
                    <a:lnTo>
                      <a:pt x="25868" y="38978"/>
                    </a:lnTo>
                    <a:lnTo>
                      <a:pt x="26009" y="38555"/>
                    </a:lnTo>
                    <a:lnTo>
                      <a:pt x="26009" y="37921"/>
                    </a:lnTo>
                    <a:lnTo>
                      <a:pt x="26291" y="38344"/>
                    </a:lnTo>
                    <a:lnTo>
                      <a:pt x="26855" y="38978"/>
                    </a:lnTo>
                    <a:lnTo>
                      <a:pt x="27137" y="39260"/>
                    </a:lnTo>
                    <a:lnTo>
                      <a:pt x="27418" y="39401"/>
                    </a:lnTo>
                    <a:lnTo>
                      <a:pt x="27559" y="39401"/>
                    </a:lnTo>
                    <a:lnTo>
                      <a:pt x="27630" y="39331"/>
                    </a:lnTo>
                    <a:lnTo>
                      <a:pt x="27700" y="39260"/>
                    </a:lnTo>
                    <a:lnTo>
                      <a:pt x="27771" y="39049"/>
                    </a:lnTo>
                    <a:lnTo>
                      <a:pt x="27771" y="38837"/>
                    </a:lnTo>
                    <a:lnTo>
                      <a:pt x="27771" y="38696"/>
                    </a:lnTo>
                    <a:lnTo>
                      <a:pt x="27630" y="38414"/>
                    </a:lnTo>
                    <a:lnTo>
                      <a:pt x="27348" y="38132"/>
                    </a:lnTo>
                    <a:lnTo>
                      <a:pt x="27066" y="37921"/>
                    </a:lnTo>
                    <a:lnTo>
                      <a:pt x="26784" y="37709"/>
                    </a:lnTo>
                    <a:lnTo>
                      <a:pt x="26502" y="37498"/>
                    </a:lnTo>
                    <a:lnTo>
                      <a:pt x="26432" y="37216"/>
                    </a:lnTo>
                    <a:lnTo>
                      <a:pt x="26361" y="37075"/>
                    </a:lnTo>
                    <a:lnTo>
                      <a:pt x="26432" y="36864"/>
                    </a:lnTo>
                    <a:lnTo>
                      <a:pt x="26996" y="37286"/>
                    </a:lnTo>
                    <a:lnTo>
                      <a:pt x="27489" y="37568"/>
                    </a:lnTo>
                    <a:lnTo>
                      <a:pt x="27982" y="37780"/>
                    </a:lnTo>
                    <a:lnTo>
                      <a:pt x="28476" y="37921"/>
                    </a:lnTo>
                    <a:lnTo>
                      <a:pt x="28899" y="37991"/>
                    </a:lnTo>
                    <a:lnTo>
                      <a:pt x="29110" y="37991"/>
                    </a:lnTo>
                    <a:lnTo>
                      <a:pt x="29322" y="37921"/>
                    </a:lnTo>
                    <a:lnTo>
                      <a:pt x="29462" y="37850"/>
                    </a:lnTo>
                    <a:lnTo>
                      <a:pt x="29603" y="37709"/>
                    </a:lnTo>
                    <a:lnTo>
                      <a:pt x="29674" y="37498"/>
                    </a:lnTo>
                    <a:lnTo>
                      <a:pt x="29674" y="37357"/>
                    </a:lnTo>
                    <a:lnTo>
                      <a:pt x="29603" y="37216"/>
                    </a:lnTo>
                    <a:lnTo>
                      <a:pt x="29462" y="37075"/>
                    </a:lnTo>
                    <a:lnTo>
                      <a:pt x="29110" y="36793"/>
                    </a:lnTo>
                    <a:lnTo>
                      <a:pt x="28617" y="36652"/>
                    </a:lnTo>
                    <a:lnTo>
                      <a:pt x="27489" y="36441"/>
                    </a:lnTo>
                    <a:lnTo>
                      <a:pt x="26714" y="36229"/>
                    </a:lnTo>
                    <a:lnTo>
                      <a:pt x="27277" y="36229"/>
                    </a:lnTo>
                    <a:lnTo>
                      <a:pt x="28194" y="36159"/>
                    </a:lnTo>
                    <a:lnTo>
                      <a:pt x="29040" y="36018"/>
                    </a:lnTo>
                    <a:lnTo>
                      <a:pt x="29322" y="35877"/>
                    </a:lnTo>
                    <a:lnTo>
                      <a:pt x="29533" y="35736"/>
                    </a:lnTo>
                    <a:lnTo>
                      <a:pt x="29744" y="35313"/>
                    </a:lnTo>
                    <a:lnTo>
                      <a:pt x="29815" y="35031"/>
                    </a:lnTo>
                    <a:lnTo>
                      <a:pt x="29885" y="34820"/>
                    </a:lnTo>
                    <a:lnTo>
                      <a:pt x="29815" y="34608"/>
                    </a:lnTo>
                    <a:lnTo>
                      <a:pt x="29744" y="34467"/>
                    </a:lnTo>
                    <a:lnTo>
                      <a:pt x="29462" y="34397"/>
                    </a:lnTo>
                    <a:lnTo>
                      <a:pt x="29110" y="34397"/>
                    </a:lnTo>
                    <a:lnTo>
                      <a:pt x="28335" y="34679"/>
                    </a:lnTo>
                    <a:lnTo>
                      <a:pt x="27066" y="35101"/>
                    </a:lnTo>
                    <a:lnTo>
                      <a:pt x="26432" y="35383"/>
                    </a:lnTo>
                    <a:lnTo>
                      <a:pt x="26009" y="35665"/>
                    </a:lnTo>
                    <a:lnTo>
                      <a:pt x="25868" y="35806"/>
                    </a:lnTo>
                    <a:lnTo>
                      <a:pt x="25797" y="35877"/>
                    </a:lnTo>
                    <a:lnTo>
                      <a:pt x="25797" y="36008"/>
                    </a:lnTo>
                    <a:lnTo>
                      <a:pt x="25797" y="36008"/>
                    </a:lnTo>
                    <a:lnTo>
                      <a:pt x="24952" y="35524"/>
                    </a:lnTo>
                    <a:lnTo>
                      <a:pt x="23965" y="34890"/>
                    </a:lnTo>
                    <a:lnTo>
                      <a:pt x="22978" y="34185"/>
                    </a:lnTo>
                    <a:lnTo>
                      <a:pt x="21991" y="33621"/>
                    </a:lnTo>
                    <a:lnTo>
                      <a:pt x="23260" y="33621"/>
                    </a:lnTo>
                    <a:lnTo>
                      <a:pt x="24106" y="33692"/>
                    </a:lnTo>
                    <a:lnTo>
                      <a:pt x="24952" y="33692"/>
                    </a:lnTo>
                    <a:lnTo>
                      <a:pt x="25727" y="33621"/>
                    </a:lnTo>
                    <a:lnTo>
                      <a:pt x="26079" y="33551"/>
                    </a:lnTo>
                    <a:lnTo>
                      <a:pt x="26432" y="33480"/>
                    </a:lnTo>
                    <a:lnTo>
                      <a:pt x="26643" y="33339"/>
                    </a:lnTo>
                    <a:lnTo>
                      <a:pt x="26855" y="33198"/>
                    </a:lnTo>
                    <a:lnTo>
                      <a:pt x="26996" y="32916"/>
                    </a:lnTo>
                    <a:lnTo>
                      <a:pt x="26996" y="32705"/>
                    </a:lnTo>
                    <a:lnTo>
                      <a:pt x="26925" y="32423"/>
                    </a:lnTo>
                    <a:lnTo>
                      <a:pt x="26784" y="32282"/>
                    </a:lnTo>
                    <a:lnTo>
                      <a:pt x="26502" y="32141"/>
                    </a:lnTo>
                    <a:lnTo>
                      <a:pt x="25233" y="32141"/>
                    </a:lnTo>
                    <a:lnTo>
                      <a:pt x="24247" y="32353"/>
                    </a:lnTo>
                    <a:lnTo>
                      <a:pt x="22203" y="32775"/>
                    </a:lnTo>
                    <a:lnTo>
                      <a:pt x="21427" y="32987"/>
                    </a:lnTo>
                    <a:lnTo>
                      <a:pt x="20934" y="33057"/>
                    </a:lnTo>
                    <a:lnTo>
                      <a:pt x="19172" y="32775"/>
                    </a:lnTo>
                    <a:lnTo>
                      <a:pt x="17903" y="32634"/>
                    </a:lnTo>
                    <a:lnTo>
                      <a:pt x="17480" y="32564"/>
                    </a:lnTo>
                    <a:lnTo>
                      <a:pt x="17410" y="32564"/>
                    </a:lnTo>
                    <a:lnTo>
                      <a:pt x="17410" y="32634"/>
                    </a:lnTo>
                    <a:lnTo>
                      <a:pt x="17269" y="32423"/>
                    </a:lnTo>
                    <a:lnTo>
                      <a:pt x="17057" y="32141"/>
                    </a:lnTo>
                    <a:lnTo>
                      <a:pt x="16775" y="31295"/>
                    </a:lnTo>
                    <a:lnTo>
                      <a:pt x="16493" y="30449"/>
                    </a:lnTo>
                    <a:lnTo>
                      <a:pt x="16212" y="29745"/>
                    </a:lnTo>
                    <a:lnTo>
                      <a:pt x="15225" y="27630"/>
                    </a:lnTo>
                    <a:lnTo>
                      <a:pt x="14097" y="25586"/>
                    </a:lnTo>
                    <a:lnTo>
                      <a:pt x="12899" y="23542"/>
                    </a:lnTo>
                    <a:lnTo>
                      <a:pt x="11630" y="21568"/>
                    </a:lnTo>
                    <a:lnTo>
                      <a:pt x="14379" y="21568"/>
                    </a:lnTo>
                    <a:lnTo>
                      <a:pt x="14802" y="21639"/>
                    </a:lnTo>
                    <a:lnTo>
                      <a:pt x="15154" y="21850"/>
                    </a:lnTo>
                    <a:lnTo>
                      <a:pt x="15366" y="21991"/>
                    </a:lnTo>
                    <a:lnTo>
                      <a:pt x="15577" y="22203"/>
                    </a:lnTo>
                    <a:lnTo>
                      <a:pt x="15930" y="22767"/>
                    </a:lnTo>
                    <a:lnTo>
                      <a:pt x="16282" y="23472"/>
                    </a:lnTo>
                    <a:lnTo>
                      <a:pt x="16564" y="24176"/>
                    </a:lnTo>
                    <a:lnTo>
                      <a:pt x="16846" y="24952"/>
                    </a:lnTo>
                    <a:lnTo>
                      <a:pt x="17198" y="25586"/>
                    </a:lnTo>
                    <a:lnTo>
                      <a:pt x="17551" y="26079"/>
                    </a:lnTo>
                    <a:lnTo>
                      <a:pt x="17762" y="26291"/>
                    </a:lnTo>
                    <a:lnTo>
                      <a:pt x="17974" y="26432"/>
                    </a:lnTo>
                    <a:lnTo>
                      <a:pt x="18397" y="26502"/>
                    </a:lnTo>
                    <a:lnTo>
                      <a:pt x="18608" y="26502"/>
                    </a:lnTo>
                    <a:lnTo>
                      <a:pt x="18749" y="26432"/>
                    </a:lnTo>
                    <a:lnTo>
                      <a:pt x="18819" y="26220"/>
                    </a:lnTo>
                    <a:lnTo>
                      <a:pt x="18749" y="25938"/>
                    </a:lnTo>
                    <a:lnTo>
                      <a:pt x="18608" y="25586"/>
                    </a:lnTo>
                    <a:lnTo>
                      <a:pt x="18115" y="24740"/>
                    </a:lnTo>
                    <a:lnTo>
                      <a:pt x="17480" y="23894"/>
                    </a:lnTo>
                    <a:lnTo>
                      <a:pt x="16775" y="23049"/>
                    </a:lnTo>
                    <a:lnTo>
                      <a:pt x="16141" y="22344"/>
                    </a:lnTo>
                    <a:lnTo>
                      <a:pt x="15789" y="21991"/>
                    </a:lnTo>
                    <a:lnTo>
                      <a:pt x="16634" y="22203"/>
                    </a:lnTo>
                    <a:lnTo>
                      <a:pt x="17551" y="22485"/>
                    </a:lnTo>
                    <a:lnTo>
                      <a:pt x="18467" y="22908"/>
                    </a:lnTo>
                    <a:lnTo>
                      <a:pt x="18819" y="23190"/>
                    </a:lnTo>
                    <a:lnTo>
                      <a:pt x="19172" y="23401"/>
                    </a:lnTo>
                    <a:lnTo>
                      <a:pt x="19665" y="23965"/>
                    </a:lnTo>
                    <a:lnTo>
                      <a:pt x="19806" y="24176"/>
                    </a:lnTo>
                    <a:lnTo>
                      <a:pt x="19806" y="24388"/>
                    </a:lnTo>
                    <a:lnTo>
                      <a:pt x="19877" y="24599"/>
                    </a:lnTo>
                    <a:lnTo>
                      <a:pt x="20018" y="24881"/>
                    </a:lnTo>
                    <a:lnTo>
                      <a:pt x="20088" y="25375"/>
                    </a:lnTo>
                    <a:lnTo>
                      <a:pt x="20229" y="25938"/>
                    </a:lnTo>
                    <a:lnTo>
                      <a:pt x="20300" y="26220"/>
                    </a:lnTo>
                    <a:lnTo>
                      <a:pt x="20370" y="26502"/>
                    </a:lnTo>
                    <a:lnTo>
                      <a:pt x="20582" y="26643"/>
                    </a:lnTo>
                    <a:lnTo>
                      <a:pt x="20863" y="26784"/>
                    </a:lnTo>
                    <a:lnTo>
                      <a:pt x="21004" y="26714"/>
                    </a:lnTo>
                    <a:lnTo>
                      <a:pt x="21145" y="26714"/>
                    </a:lnTo>
                    <a:lnTo>
                      <a:pt x="21286" y="26573"/>
                    </a:lnTo>
                    <a:lnTo>
                      <a:pt x="21357" y="26502"/>
                    </a:lnTo>
                    <a:lnTo>
                      <a:pt x="21357" y="26220"/>
                    </a:lnTo>
                    <a:lnTo>
                      <a:pt x="21357" y="25868"/>
                    </a:lnTo>
                    <a:lnTo>
                      <a:pt x="21075" y="25163"/>
                    </a:lnTo>
                    <a:lnTo>
                      <a:pt x="20863" y="24670"/>
                    </a:lnTo>
                    <a:lnTo>
                      <a:pt x="21004" y="24811"/>
                    </a:lnTo>
                    <a:lnTo>
                      <a:pt x="21216" y="25022"/>
                    </a:lnTo>
                    <a:lnTo>
                      <a:pt x="21568" y="25657"/>
                    </a:lnTo>
                    <a:lnTo>
                      <a:pt x="21850" y="25938"/>
                    </a:lnTo>
                    <a:lnTo>
                      <a:pt x="22062" y="26079"/>
                    </a:lnTo>
                    <a:lnTo>
                      <a:pt x="22344" y="26220"/>
                    </a:lnTo>
                    <a:lnTo>
                      <a:pt x="22485" y="26150"/>
                    </a:lnTo>
                    <a:lnTo>
                      <a:pt x="22555" y="26079"/>
                    </a:lnTo>
                    <a:lnTo>
                      <a:pt x="22696" y="25938"/>
                    </a:lnTo>
                    <a:lnTo>
                      <a:pt x="22767" y="25868"/>
                    </a:lnTo>
                    <a:lnTo>
                      <a:pt x="22767" y="25727"/>
                    </a:lnTo>
                    <a:lnTo>
                      <a:pt x="22696" y="25657"/>
                    </a:lnTo>
                    <a:lnTo>
                      <a:pt x="22555" y="25445"/>
                    </a:lnTo>
                    <a:lnTo>
                      <a:pt x="22273" y="25234"/>
                    </a:lnTo>
                    <a:lnTo>
                      <a:pt x="21709" y="24811"/>
                    </a:lnTo>
                    <a:lnTo>
                      <a:pt x="21568" y="24599"/>
                    </a:lnTo>
                    <a:lnTo>
                      <a:pt x="21568" y="24529"/>
                    </a:lnTo>
                    <a:lnTo>
                      <a:pt x="21568" y="24388"/>
                    </a:lnTo>
                    <a:lnTo>
                      <a:pt x="21991" y="24670"/>
                    </a:lnTo>
                    <a:lnTo>
                      <a:pt x="22837" y="25093"/>
                    </a:lnTo>
                    <a:lnTo>
                      <a:pt x="23189" y="25234"/>
                    </a:lnTo>
                    <a:lnTo>
                      <a:pt x="23542" y="25234"/>
                    </a:lnTo>
                    <a:lnTo>
                      <a:pt x="23612" y="25163"/>
                    </a:lnTo>
                    <a:lnTo>
                      <a:pt x="23683" y="25093"/>
                    </a:lnTo>
                    <a:lnTo>
                      <a:pt x="23683" y="24881"/>
                    </a:lnTo>
                    <a:lnTo>
                      <a:pt x="23683" y="24670"/>
                    </a:lnTo>
                    <a:lnTo>
                      <a:pt x="23471" y="24317"/>
                    </a:lnTo>
                    <a:lnTo>
                      <a:pt x="23260" y="24106"/>
                    </a:lnTo>
                    <a:lnTo>
                      <a:pt x="22907" y="24035"/>
                    </a:lnTo>
                    <a:lnTo>
                      <a:pt x="22555" y="23965"/>
                    </a:lnTo>
                    <a:lnTo>
                      <a:pt x="21780" y="23965"/>
                    </a:lnTo>
                    <a:lnTo>
                      <a:pt x="21498" y="23894"/>
                    </a:lnTo>
                    <a:lnTo>
                      <a:pt x="21216" y="23753"/>
                    </a:lnTo>
                    <a:lnTo>
                      <a:pt x="22203" y="23472"/>
                    </a:lnTo>
                    <a:lnTo>
                      <a:pt x="22907" y="23260"/>
                    </a:lnTo>
                    <a:lnTo>
                      <a:pt x="23542" y="23049"/>
                    </a:lnTo>
                    <a:lnTo>
                      <a:pt x="24035" y="22767"/>
                    </a:lnTo>
                    <a:lnTo>
                      <a:pt x="24176" y="22626"/>
                    </a:lnTo>
                    <a:lnTo>
                      <a:pt x="24247" y="22555"/>
                    </a:lnTo>
                    <a:lnTo>
                      <a:pt x="24176" y="22414"/>
                    </a:lnTo>
                    <a:lnTo>
                      <a:pt x="23965" y="22344"/>
                    </a:lnTo>
                    <a:lnTo>
                      <a:pt x="23612" y="22273"/>
                    </a:lnTo>
                    <a:lnTo>
                      <a:pt x="23119" y="22203"/>
                    </a:lnTo>
                    <a:lnTo>
                      <a:pt x="22837" y="22203"/>
                    </a:lnTo>
                    <a:lnTo>
                      <a:pt x="22485" y="22344"/>
                    </a:lnTo>
                    <a:lnTo>
                      <a:pt x="22132" y="22555"/>
                    </a:lnTo>
                    <a:lnTo>
                      <a:pt x="21850" y="22767"/>
                    </a:lnTo>
                    <a:lnTo>
                      <a:pt x="21286" y="23190"/>
                    </a:lnTo>
                    <a:lnTo>
                      <a:pt x="21004" y="23331"/>
                    </a:lnTo>
                    <a:lnTo>
                      <a:pt x="20723" y="23331"/>
                    </a:lnTo>
                    <a:lnTo>
                      <a:pt x="20300" y="23260"/>
                    </a:lnTo>
                    <a:lnTo>
                      <a:pt x="19806" y="23049"/>
                    </a:lnTo>
                    <a:lnTo>
                      <a:pt x="18749" y="22485"/>
                    </a:lnTo>
                    <a:lnTo>
                      <a:pt x="17692" y="21921"/>
                    </a:lnTo>
                    <a:lnTo>
                      <a:pt x="17198" y="21639"/>
                    </a:lnTo>
                    <a:lnTo>
                      <a:pt x="16775" y="21498"/>
                    </a:lnTo>
                    <a:lnTo>
                      <a:pt x="17833" y="21568"/>
                    </a:lnTo>
                    <a:lnTo>
                      <a:pt x="19313" y="21639"/>
                    </a:lnTo>
                    <a:lnTo>
                      <a:pt x="20088" y="21568"/>
                    </a:lnTo>
                    <a:lnTo>
                      <a:pt x="20723" y="21498"/>
                    </a:lnTo>
                    <a:lnTo>
                      <a:pt x="20934" y="21357"/>
                    </a:lnTo>
                    <a:lnTo>
                      <a:pt x="21145" y="21216"/>
                    </a:lnTo>
                    <a:lnTo>
                      <a:pt x="21216" y="21075"/>
                    </a:lnTo>
                    <a:lnTo>
                      <a:pt x="21286" y="20864"/>
                    </a:lnTo>
                    <a:lnTo>
                      <a:pt x="21216" y="20582"/>
                    </a:lnTo>
                    <a:lnTo>
                      <a:pt x="21075" y="20441"/>
                    </a:lnTo>
                    <a:lnTo>
                      <a:pt x="20863" y="20300"/>
                    </a:lnTo>
                    <a:lnTo>
                      <a:pt x="20582" y="20159"/>
                    </a:lnTo>
                    <a:lnTo>
                      <a:pt x="19806" y="20088"/>
                    </a:lnTo>
                    <a:lnTo>
                      <a:pt x="18890" y="20159"/>
                    </a:lnTo>
                    <a:lnTo>
                      <a:pt x="17974" y="20229"/>
                    </a:lnTo>
                    <a:lnTo>
                      <a:pt x="17128" y="20370"/>
                    </a:lnTo>
                    <a:lnTo>
                      <a:pt x="16000" y="20582"/>
                    </a:lnTo>
                    <a:lnTo>
                      <a:pt x="14731" y="20864"/>
                    </a:lnTo>
                    <a:lnTo>
                      <a:pt x="13463" y="21075"/>
                    </a:lnTo>
                    <a:lnTo>
                      <a:pt x="12758" y="21146"/>
                    </a:lnTo>
                    <a:lnTo>
                      <a:pt x="12194" y="21146"/>
                    </a:lnTo>
                    <a:lnTo>
                      <a:pt x="11630" y="21005"/>
                    </a:lnTo>
                    <a:lnTo>
                      <a:pt x="11066" y="20723"/>
                    </a:lnTo>
                    <a:lnTo>
                      <a:pt x="10361" y="20159"/>
                    </a:lnTo>
                    <a:lnTo>
                      <a:pt x="9657" y="19383"/>
                    </a:lnTo>
                    <a:lnTo>
                      <a:pt x="8952" y="18538"/>
                    </a:lnTo>
                    <a:lnTo>
                      <a:pt x="8317" y="17621"/>
                    </a:lnTo>
                    <a:lnTo>
                      <a:pt x="6978" y="15718"/>
                    </a:lnTo>
                    <a:lnTo>
                      <a:pt x="6344" y="14872"/>
                    </a:lnTo>
                    <a:lnTo>
                      <a:pt x="5780" y="14097"/>
                    </a:lnTo>
                    <a:lnTo>
                      <a:pt x="5780" y="14097"/>
                    </a:lnTo>
                    <a:lnTo>
                      <a:pt x="6203" y="14168"/>
                    </a:lnTo>
                    <a:lnTo>
                      <a:pt x="6696" y="14238"/>
                    </a:lnTo>
                    <a:lnTo>
                      <a:pt x="7613" y="14238"/>
                    </a:lnTo>
                    <a:lnTo>
                      <a:pt x="8529" y="14309"/>
                    </a:lnTo>
                    <a:lnTo>
                      <a:pt x="8952" y="14379"/>
                    </a:lnTo>
                    <a:lnTo>
                      <a:pt x="9375" y="14450"/>
                    </a:lnTo>
                    <a:lnTo>
                      <a:pt x="9798" y="14731"/>
                    </a:lnTo>
                    <a:lnTo>
                      <a:pt x="10291" y="14943"/>
                    </a:lnTo>
                    <a:lnTo>
                      <a:pt x="11207" y="15648"/>
                    </a:lnTo>
                    <a:lnTo>
                      <a:pt x="12053" y="16282"/>
                    </a:lnTo>
                    <a:lnTo>
                      <a:pt x="12546" y="16564"/>
                    </a:lnTo>
                    <a:lnTo>
                      <a:pt x="13040" y="16846"/>
                    </a:lnTo>
                    <a:lnTo>
                      <a:pt x="13745" y="17128"/>
                    </a:lnTo>
                    <a:lnTo>
                      <a:pt x="14238" y="17339"/>
                    </a:lnTo>
                    <a:lnTo>
                      <a:pt x="14731" y="17410"/>
                    </a:lnTo>
                    <a:lnTo>
                      <a:pt x="15154" y="17480"/>
                    </a:lnTo>
                    <a:lnTo>
                      <a:pt x="15295" y="17410"/>
                    </a:lnTo>
                    <a:lnTo>
                      <a:pt x="15436" y="17339"/>
                    </a:lnTo>
                    <a:lnTo>
                      <a:pt x="15507" y="17198"/>
                    </a:lnTo>
                    <a:lnTo>
                      <a:pt x="15507" y="17057"/>
                    </a:lnTo>
                    <a:lnTo>
                      <a:pt x="15507" y="16846"/>
                    </a:lnTo>
                    <a:lnTo>
                      <a:pt x="15436" y="16564"/>
                    </a:lnTo>
                    <a:lnTo>
                      <a:pt x="15295" y="16353"/>
                    </a:lnTo>
                    <a:lnTo>
                      <a:pt x="15154" y="16212"/>
                    </a:lnTo>
                    <a:lnTo>
                      <a:pt x="14731" y="15930"/>
                    </a:lnTo>
                    <a:lnTo>
                      <a:pt x="14238" y="15648"/>
                    </a:lnTo>
                    <a:lnTo>
                      <a:pt x="13604" y="15436"/>
                    </a:lnTo>
                    <a:lnTo>
                      <a:pt x="12335" y="14943"/>
                    </a:lnTo>
                    <a:lnTo>
                      <a:pt x="11419" y="14591"/>
                    </a:lnTo>
                    <a:lnTo>
                      <a:pt x="14238" y="14802"/>
                    </a:lnTo>
                    <a:lnTo>
                      <a:pt x="14661" y="15577"/>
                    </a:lnTo>
                    <a:lnTo>
                      <a:pt x="15295" y="15930"/>
                    </a:lnTo>
                    <a:lnTo>
                      <a:pt x="16000" y="16353"/>
                    </a:lnTo>
                    <a:lnTo>
                      <a:pt x="16423" y="16494"/>
                    </a:lnTo>
                    <a:lnTo>
                      <a:pt x="16775" y="16635"/>
                    </a:lnTo>
                    <a:lnTo>
                      <a:pt x="17198" y="16635"/>
                    </a:lnTo>
                    <a:lnTo>
                      <a:pt x="17551" y="16564"/>
                    </a:lnTo>
                    <a:lnTo>
                      <a:pt x="18044" y="16423"/>
                    </a:lnTo>
                    <a:lnTo>
                      <a:pt x="18326" y="16212"/>
                    </a:lnTo>
                    <a:lnTo>
                      <a:pt x="18538" y="16071"/>
                    </a:lnTo>
                    <a:lnTo>
                      <a:pt x="18538" y="15930"/>
                    </a:lnTo>
                    <a:lnTo>
                      <a:pt x="18467" y="15859"/>
                    </a:lnTo>
                    <a:lnTo>
                      <a:pt x="18326" y="15718"/>
                    </a:lnTo>
                    <a:lnTo>
                      <a:pt x="17833" y="15577"/>
                    </a:lnTo>
                    <a:lnTo>
                      <a:pt x="16423" y="15225"/>
                    </a:lnTo>
                    <a:lnTo>
                      <a:pt x="15859" y="15013"/>
                    </a:lnTo>
                    <a:lnTo>
                      <a:pt x="15648" y="14943"/>
                    </a:lnTo>
                    <a:lnTo>
                      <a:pt x="15507" y="14802"/>
                    </a:lnTo>
                    <a:lnTo>
                      <a:pt x="16212" y="14802"/>
                    </a:lnTo>
                    <a:lnTo>
                      <a:pt x="16775" y="14731"/>
                    </a:lnTo>
                    <a:lnTo>
                      <a:pt x="17057" y="14591"/>
                    </a:lnTo>
                    <a:lnTo>
                      <a:pt x="17128" y="14520"/>
                    </a:lnTo>
                    <a:lnTo>
                      <a:pt x="17198" y="14379"/>
                    </a:lnTo>
                    <a:lnTo>
                      <a:pt x="17128" y="14309"/>
                    </a:lnTo>
                    <a:lnTo>
                      <a:pt x="17057" y="14168"/>
                    </a:lnTo>
                    <a:lnTo>
                      <a:pt x="16705" y="14027"/>
                    </a:lnTo>
                    <a:lnTo>
                      <a:pt x="16141" y="13886"/>
                    </a:lnTo>
                    <a:lnTo>
                      <a:pt x="15366" y="13815"/>
                    </a:lnTo>
                    <a:lnTo>
                      <a:pt x="15507" y="13674"/>
                    </a:lnTo>
                    <a:lnTo>
                      <a:pt x="15718" y="13533"/>
                    </a:lnTo>
                    <a:lnTo>
                      <a:pt x="16282" y="13181"/>
                    </a:lnTo>
                    <a:lnTo>
                      <a:pt x="16846" y="12969"/>
                    </a:lnTo>
                    <a:lnTo>
                      <a:pt x="17057" y="12899"/>
                    </a:lnTo>
                    <a:lnTo>
                      <a:pt x="17198" y="12899"/>
                    </a:lnTo>
                    <a:lnTo>
                      <a:pt x="16634" y="12617"/>
                    </a:lnTo>
                    <a:lnTo>
                      <a:pt x="16212" y="12546"/>
                    </a:lnTo>
                    <a:lnTo>
                      <a:pt x="15789" y="12687"/>
                    </a:lnTo>
                    <a:lnTo>
                      <a:pt x="15507" y="12828"/>
                    </a:lnTo>
                    <a:lnTo>
                      <a:pt x="14943" y="13392"/>
                    </a:lnTo>
                    <a:lnTo>
                      <a:pt x="14661" y="13604"/>
                    </a:lnTo>
                    <a:lnTo>
                      <a:pt x="14308" y="13745"/>
                    </a:lnTo>
                    <a:lnTo>
                      <a:pt x="13886" y="13815"/>
                    </a:lnTo>
                    <a:lnTo>
                      <a:pt x="13463" y="13886"/>
                    </a:lnTo>
                    <a:lnTo>
                      <a:pt x="12476" y="13815"/>
                    </a:lnTo>
                    <a:lnTo>
                      <a:pt x="11560" y="13745"/>
                    </a:lnTo>
                    <a:lnTo>
                      <a:pt x="10643" y="13674"/>
                    </a:lnTo>
                    <a:lnTo>
                      <a:pt x="11701" y="13251"/>
                    </a:lnTo>
                    <a:lnTo>
                      <a:pt x="12405" y="12969"/>
                    </a:lnTo>
                    <a:lnTo>
                      <a:pt x="13040" y="12687"/>
                    </a:lnTo>
                    <a:lnTo>
                      <a:pt x="13533" y="12335"/>
                    </a:lnTo>
                    <a:lnTo>
                      <a:pt x="13674" y="12124"/>
                    </a:lnTo>
                    <a:lnTo>
                      <a:pt x="13745" y="11983"/>
                    </a:lnTo>
                    <a:lnTo>
                      <a:pt x="13745" y="11771"/>
                    </a:lnTo>
                    <a:lnTo>
                      <a:pt x="13674" y="11560"/>
                    </a:lnTo>
                    <a:lnTo>
                      <a:pt x="13392" y="11348"/>
                    </a:lnTo>
                    <a:lnTo>
                      <a:pt x="13040" y="11207"/>
                    </a:lnTo>
                    <a:lnTo>
                      <a:pt x="12899" y="11137"/>
                    </a:lnTo>
                    <a:lnTo>
                      <a:pt x="12687" y="11137"/>
                    </a:lnTo>
                    <a:lnTo>
                      <a:pt x="12264" y="11348"/>
                    </a:lnTo>
                    <a:lnTo>
                      <a:pt x="11771" y="11701"/>
                    </a:lnTo>
                    <a:lnTo>
                      <a:pt x="11207" y="12194"/>
                    </a:lnTo>
                    <a:lnTo>
                      <a:pt x="10220" y="13110"/>
                    </a:lnTo>
                    <a:lnTo>
                      <a:pt x="9798" y="13463"/>
                    </a:lnTo>
                    <a:lnTo>
                      <a:pt x="9445" y="13604"/>
                    </a:lnTo>
                    <a:lnTo>
                      <a:pt x="8881" y="13745"/>
                    </a:lnTo>
                    <a:lnTo>
                      <a:pt x="7190" y="13745"/>
                    </a:lnTo>
                    <a:lnTo>
                      <a:pt x="6626" y="13674"/>
                    </a:lnTo>
                    <a:lnTo>
                      <a:pt x="6203" y="13533"/>
                    </a:lnTo>
                    <a:lnTo>
                      <a:pt x="5780" y="13392"/>
                    </a:lnTo>
                    <a:lnTo>
                      <a:pt x="5357" y="13181"/>
                    </a:lnTo>
                    <a:lnTo>
                      <a:pt x="5005" y="12969"/>
                    </a:lnTo>
                    <a:lnTo>
                      <a:pt x="4300" y="12335"/>
                    </a:lnTo>
                    <a:lnTo>
                      <a:pt x="3665" y="11630"/>
                    </a:lnTo>
                    <a:lnTo>
                      <a:pt x="3102" y="10784"/>
                    </a:lnTo>
                    <a:lnTo>
                      <a:pt x="2608" y="9868"/>
                    </a:lnTo>
                    <a:lnTo>
                      <a:pt x="2115" y="8952"/>
                    </a:lnTo>
                    <a:lnTo>
                      <a:pt x="1762" y="8035"/>
                    </a:lnTo>
                    <a:lnTo>
                      <a:pt x="1621" y="7542"/>
                    </a:lnTo>
                    <a:lnTo>
                      <a:pt x="1410" y="6485"/>
                    </a:lnTo>
                    <a:lnTo>
                      <a:pt x="987" y="3665"/>
                    </a:lnTo>
                    <a:lnTo>
                      <a:pt x="846" y="2256"/>
                    </a:lnTo>
                    <a:lnTo>
                      <a:pt x="776" y="1058"/>
                    </a:lnTo>
                    <a:lnTo>
                      <a:pt x="776" y="564"/>
                    </a:lnTo>
                    <a:lnTo>
                      <a:pt x="846" y="282"/>
                    </a:lnTo>
                    <a:lnTo>
                      <a:pt x="917" y="71"/>
                    </a:lnTo>
                    <a:lnTo>
                      <a:pt x="987" y="0"/>
                    </a:lnTo>
                    <a:close/>
                  </a:path>
                </a:pathLst>
              </a:custGeom>
              <a:solidFill>
                <a:srgbClr val="8EBC71"/>
              </a:solidFill>
              <a:ln>
                <a:noFill/>
              </a:ln>
            </p:spPr>
            <p:txBody>
              <a:bodyPr wrap="square" lIns="91425" tIns="91425" rIns="91425" bIns="91425" anchor="ctr" anchorCtr="0">
                <a:noAutofit/>
              </a:bodyPr>
              <a:lstStyle/>
              <a:p>
                <a:pPr lvl="0">
                  <a:spcBef>
                    <a:spcPts val="0"/>
                  </a:spcBef>
                  <a:buNone/>
                </a:pPr>
                <a:endParaRPr/>
              </a:p>
            </p:txBody>
          </p:sp>
          <p:sp>
            <p:nvSpPr>
              <p:cNvPr id="601" name="Shape 601"/>
              <p:cNvSpPr/>
              <p:nvPr/>
            </p:nvSpPr>
            <p:spPr>
              <a:xfrm>
                <a:off x="3501600" y="4357925"/>
                <a:ext cx="151575" cy="297825"/>
              </a:xfrm>
              <a:custGeom>
                <a:avLst/>
                <a:gdLst/>
                <a:ahLst/>
                <a:cxnLst/>
                <a:rect l="0" t="0" r="0" b="0"/>
                <a:pathLst>
                  <a:path w="6063" h="11913" extrusionOk="0">
                    <a:moveTo>
                      <a:pt x="4935" y="0"/>
                    </a:moveTo>
                    <a:lnTo>
                      <a:pt x="3737" y="1410"/>
                    </a:lnTo>
                    <a:lnTo>
                      <a:pt x="3314" y="2326"/>
                    </a:lnTo>
                    <a:lnTo>
                      <a:pt x="2891" y="3243"/>
                    </a:lnTo>
                    <a:lnTo>
                      <a:pt x="2609" y="4230"/>
                    </a:lnTo>
                    <a:lnTo>
                      <a:pt x="2397" y="5216"/>
                    </a:lnTo>
                    <a:lnTo>
                      <a:pt x="1833" y="6908"/>
                    </a:lnTo>
                    <a:lnTo>
                      <a:pt x="1270" y="8459"/>
                    </a:lnTo>
                    <a:lnTo>
                      <a:pt x="494" y="9939"/>
                    </a:lnTo>
                    <a:lnTo>
                      <a:pt x="142" y="10855"/>
                    </a:lnTo>
                    <a:lnTo>
                      <a:pt x="1" y="11137"/>
                    </a:lnTo>
                    <a:lnTo>
                      <a:pt x="71" y="11348"/>
                    </a:lnTo>
                    <a:lnTo>
                      <a:pt x="353" y="11419"/>
                    </a:lnTo>
                    <a:lnTo>
                      <a:pt x="635" y="11348"/>
                    </a:lnTo>
                    <a:lnTo>
                      <a:pt x="847" y="11137"/>
                    </a:lnTo>
                    <a:lnTo>
                      <a:pt x="988" y="10785"/>
                    </a:lnTo>
                    <a:lnTo>
                      <a:pt x="917" y="11207"/>
                    </a:lnTo>
                    <a:lnTo>
                      <a:pt x="917" y="11348"/>
                    </a:lnTo>
                    <a:lnTo>
                      <a:pt x="988" y="11419"/>
                    </a:lnTo>
                    <a:lnTo>
                      <a:pt x="1058" y="11489"/>
                    </a:lnTo>
                    <a:lnTo>
                      <a:pt x="1129" y="11489"/>
                    </a:lnTo>
                    <a:lnTo>
                      <a:pt x="1411" y="11348"/>
                    </a:lnTo>
                    <a:lnTo>
                      <a:pt x="1904" y="10996"/>
                    </a:lnTo>
                    <a:lnTo>
                      <a:pt x="2045" y="10855"/>
                    </a:lnTo>
                    <a:lnTo>
                      <a:pt x="2045" y="10714"/>
                    </a:lnTo>
                    <a:lnTo>
                      <a:pt x="2468" y="10503"/>
                    </a:lnTo>
                    <a:lnTo>
                      <a:pt x="2609" y="10503"/>
                    </a:lnTo>
                    <a:lnTo>
                      <a:pt x="2750" y="10573"/>
                    </a:lnTo>
                    <a:lnTo>
                      <a:pt x="2891" y="10644"/>
                    </a:lnTo>
                    <a:lnTo>
                      <a:pt x="2961" y="10785"/>
                    </a:lnTo>
                    <a:lnTo>
                      <a:pt x="3102" y="11278"/>
                    </a:lnTo>
                    <a:lnTo>
                      <a:pt x="3314" y="11630"/>
                    </a:lnTo>
                    <a:lnTo>
                      <a:pt x="3596" y="11842"/>
                    </a:lnTo>
                    <a:lnTo>
                      <a:pt x="3807" y="11912"/>
                    </a:lnTo>
                    <a:lnTo>
                      <a:pt x="4159" y="11771"/>
                    </a:lnTo>
                    <a:lnTo>
                      <a:pt x="4159" y="11630"/>
                    </a:lnTo>
                    <a:lnTo>
                      <a:pt x="4018" y="11278"/>
                    </a:lnTo>
                    <a:lnTo>
                      <a:pt x="3525" y="10503"/>
                    </a:lnTo>
                    <a:lnTo>
                      <a:pt x="3032" y="9586"/>
                    </a:lnTo>
                    <a:lnTo>
                      <a:pt x="2891" y="9234"/>
                    </a:lnTo>
                    <a:lnTo>
                      <a:pt x="2820" y="8881"/>
                    </a:lnTo>
                    <a:lnTo>
                      <a:pt x="3032" y="8952"/>
                    </a:lnTo>
                    <a:lnTo>
                      <a:pt x="3173" y="9022"/>
                    </a:lnTo>
                    <a:lnTo>
                      <a:pt x="3525" y="9304"/>
                    </a:lnTo>
                    <a:lnTo>
                      <a:pt x="3807" y="9727"/>
                    </a:lnTo>
                    <a:lnTo>
                      <a:pt x="4018" y="10150"/>
                    </a:lnTo>
                    <a:lnTo>
                      <a:pt x="4300" y="10644"/>
                    </a:lnTo>
                    <a:lnTo>
                      <a:pt x="4512" y="10996"/>
                    </a:lnTo>
                    <a:lnTo>
                      <a:pt x="4794" y="11207"/>
                    </a:lnTo>
                    <a:lnTo>
                      <a:pt x="4935" y="11278"/>
                    </a:lnTo>
                    <a:lnTo>
                      <a:pt x="5146" y="11278"/>
                    </a:lnTo>
                    <a:lnTo>
                      <a:pt x="5499" y="11137"/>
                    </a:lnTo>
                    <a:lnTo>
                      <a:pt x="5781" y="10926"/>
                    </a:lnTo>
                    <a:lnTo>
                      <a:pt x="5851" y="10714"/>
                    </a:lnTo>
                    <a:lnTo>
                      <a:pt x="5851" y="10362"/>
                    </a:lnTo>
                    <a:lnTo>
                      <a:pt x="5781" y="10080"/>
                    </a:lnTo>
                    <a:lnTo>
                      <a:pt x="5640" y="9727"/>
                    </a:lnTo>
                    <a:lnTo>
                      <a:pt x="5358" y="9163"/>
                    </a:lnTo>
                    <a:lnTo>
                      <a:pt x="5146" y="8881"/>
                    </a:lnTo>
                    <a:lnTo>
                      <a:pt x="4794" y="8600"/>
                    </a:lnTo>
                    <a:lnTo>
                      <a:pt x="4018" y="8106"/>
                    </a:lnTo>
                    <a:lnTo>
                      <a:pt x="3314" y="7754"/>
                    </a:lnTo>
                    <a:lnTo>
                      <a:pt x="3032" y="7613"/>
                    </a:lnTo>
                    <a:lnTo>
                      <a:pt x="2961" y="7472"/>
                    </a:lnTo>
                    <a:lnTo>
                      <a:pt x="2820" y="7049"/>
                    </a:lnTo>
                    <a:lnTo>
                      <a:pt x="2891" y="6485"/>
                    </a:lnTo>
                    <a:lnTo>
                      <a:pt x="3032" y="5851"/>
                    </a:lnTo>
                    <a:lnTo>
                      <a:pt x="3173" y="5146"/>
                    </a:lnTo>
                    <a:lnTo>
                      <a:pt x="3666" y="3807"/>
                    </a:lnTo>
                    <a:lnTo>
                      <a:pt x="4018" y="2820"/>
                    </a:lnTo>
                    <a:lnTo>
                      <a:pt x="4300" y="4018"/>
                    </a:lnTo>
                    <a:lnTo>
                      <a:pt x="4512" y="4793"/>
                    </a:lnTo>
                    <a:lnTo>
                      <a:pt x="4794" y="5569"/>
                    </a:lnTo>
                    <a:lnTo>
                      <a:pt x="5146" y="6203"/>
                    </a:lnTo>
                    <a:lnTo>
                      <a:pt x="5287" y="6344"/>
                    </a:lnTo>
                    <a:lnTo>
                      <a:pt x="5428" y="6485"/>
                    </a:lnTo>
                    <a:lnTo>
                      <a:pt x="5569" y="6485"/>
                    </a:lnTo>
                    <a:lnTo>
                      <a:pt x="5781" y="6344"/>
                    </a:lnTo>
                    <a:lnTo>
                      <a:pt x="5922" y="6062"/>
                    </a:lnTo>
                    <a:lnTo>
                      <a:pt x="6062" y="5639"/>
                    </a:lnTo>
                    <a:lnTo>
                      <a:pt x="6062" y="5428"/>
                    </a:lnTo>
                    <a:lnTo>
                      <a:pt x="5922" y="5075"/>
                    </a:lnTo>
                    <a:lnTo>
                      <a:pt x="5569" y="4159"/>
                    </a:lnTo>
                    <a:lnTo>
                      <a:pt x="5146" y="3313"/>
                    </a:lnTo>
                    <a:lnTo>
                      <a:pt x="4935" y="2679"/>
                    </a:lnTo>
                    <a:lnTo>
                      <a:pt x="4794" y="1974"/>
                    </a:lnTo>
                    <a:lnTo>
                      <a:pt x="4723" y="1340"/>
                    </a:lnTo>
                    <a:lnTo>
                      <a:pt x="4794" y="776"/>
                    </a:lnTo>
                    <a:lnTo>
                      <a:pt x="4935" y="0"/>
                    </a:lnTo>
                    <a:close/>
                  </a:path>
                </a:pathLst>
              </a:custGeom>
              <a:solidFill>
                <a:srgbClr val="8EBC71"/>
              </a:solidFill>
              <a:ln>
                <a:noFill/>
              </a:ln>
            </p:spPr>
            <p:txBody>
              <a:bodyPr wrap="square" lIns="91425" tIns="91425" rIns="91425" bIns="91425" anchor="ctr" anchorCtr="0">
                <a:noAutofit/>
              </a:bodyPr>
              <a:lstStyle/>
              <a:p>
                <a:pPr lvl="0">
                  <a:spcBef>
                    <a:spcPts val="0"/>
                  </a:spcBef>
                  <a:buNone/>
                </a:pPr>
                <a:endParaRPr/>
              </a:p>
            </p:txBody>
          </p:sp>
          <p:sp>
            <p:nvSpPr>
              <p:cNvPr id="602" name="Shape 602"/>
              <p:cNvSpPr/>
              <p:nvPr/>
            </p:nvSpPr>
            <p:spPr>
              <a:xfrm>
                <a:off x="3487525" y="4421350"/>
                <a:ext cx="82825" cy="112800"/>
              </a:xfrm>
              <a:custGeom>
                <a:avLst/>
                <a:gdLst/>
                <a:ahLst/>
                <a:cxnLst/>
                <a:rect l="0" t="0" r="0" b="0"/>
                <a:pathLst>
                  <a:path w="3313" h="4512" extrusionOk="0">
                    <a:moveTo>
                      <a:pt x="3031" y="1"/>
                    </a:moveTo>
                    <a:lnTo>
                      <a:pt x="2749" y="71"/>
                    </a:lnTo>
                    <a:lnTo>
                      <a:pt x="2326" y="353"/>
                    </a:lnTo>
                    <a:lnTo>
                      <a:pt x="1762" y="776"/>
                    </a:lnTo>
                    <a:lnTo>
                      <a:pt x="1269" y="1199"/>
                    </a:lnTo>
                    <a:lnTo>
                      <a:pt x="705" y="1833"/>
                    </a:lnTo>
                    <a:lnTo>
                      <a:pt x="282" y="2468"/>
                    </a:lnTo>
                    <a:lnTo>
                      <a:pt x="70" y="2750"/>
                    </a:lnTo>
                    <a:lnTo>
                      <a:pt x="0" y="3032"/>
                    </a:lnTo>
                    <a:lnTo>
                      <a:pt x="0" y="3596"/>
                    </a:lnTo>
                    <a:lnTo>
                      <a:pt x="70" y="3878"/>
                    </a:lnTo>
                    <a:lnTo>
                      <a:pt x="211" y="4230"/>
                    </a:lnTo>
                    <a:lnTo>
                      <a:pt x="352" y="4441"/>
                    </a:lnTo>
                    <a:lnTo>
                      <a:pt x="423" y="4512"/>
                    </a:lnTo>
                    <a:lnTo>
                      <a:pt x="634" y="4512"/>
                    </a:lnTo>
                    <a:lnTo>
                      <a:pt x="775" y="4371"/>
                    </a:lnTo>
                    <a:lnTo>
                      <a:pt x="987" y="4018"/>
                    </a:lnTo>
                    <a:lnTo>
                      <a:pt x="1903" y="2609"/>
                    </a:lnTo>
                    <a:lnTo>
                      <a:pt x="2467" y="1693"/>
                    </a:lnTo>
                    <a:lnTo>
                      <a:pt x="2960" y="917"/>
                    </a:lnTo>
                    <a:lnTo>
                      <a:pt x="3242" y="283"/>
                    </a:lnTo>
                    <a:lnTo>
                      <a:pt x="3313" y="71"/>
                    </a:lnTo>
                    <a:lnTo>
                      <a:pt x="3242" y="1"/>
                    </a:lnTo>
                    <a:close/>
                  </a:path>
                </a:pathLst>
              </a:custGeom>
              <a:solidFill>
                <a:srgbClr val="8EBC71"/>
              </a:solidFill>
              <a:ln>
                <a:noFill/>
              </a:ln>
            </p:spPr>
            <p:txBody>
              <a:bodyPr wrap="square" lIns="91425" tIns="91425" rIns="91425" bIns="91425" anchor="ctr" anchorCtr="0">
                <a:noAutofit/>
              </a:bodyPr>
              <a:lstStyle/>
              <a:p>
                <a:pPr lvl="0">
                  <a:spcBef>
                    <a:spcPts val="0"/>
                  </a:spcBef>
                  <a:buNone/>
                </a:pPr>
                <a:endParaRPr/>
              </a:p>
            </p:txBody>
          </p:sp>
          <p:sp>
            <p:nvSpPr>
              <p:cNvPr id="603" name="Shape 603"/>
              <p:cNvSpPr/>
              <p:nvPr/>
            </p:nvSpPr>
            <p:spPr>
              <a:xfrm>
                <a:off x="3621425" y="4657475"/>
                <a:ext cx="89900" cy="84625"/>
              </a:xfrm>
              <a:custGeom>
                <a:avLst/>
                <a:gdLst/>
                <a:ahLst/>
                <a:cxnLst/>
                <a:rect l="0" t="0" r="0" b="0"/>
                <a:pathLst>
                  <a:path w="3596" h="3385" extrusionOk="0">
                    <a:moveTo>
                      <a:pt x="3595" y="1"/>
                    </a:moveTo>
                    <a:lnTo>
                      <a:pt x="3102" y="71"/>
                    </a:lnTo>
                    <a:lnTo>
                      <a:pt x="2538" y="283"/>
                    </a:lnTo>
                    <a:lnTo>
                      <a:pt x="2045" y="565"/>
                    </a:lnTo>
                    <a:lnTo>
                      <a:pt x="1551" y="917"/>
                    </a:lnTo>
                    <a:lnTo>
                      <a:pt x="1058" y="1340"/>
                    </a:lnTo>
                    <a:lnTo>
                      <a:pt x="635" y="1763"/>
                    </a:lnTo>
                    <a:lnTo>
                      <a:pt x="353" y="2256"/>
                    </a:lnTo>
                    <a:lnTo>
                      <a:pt x="142" y="2679"/>
                    </a:lnTo>
                    <a:lnTo>
                      <a:pt x="1" y="2961"/>
                    </a:lnTo>
                    <a:lnTo>
                      <a:pt x="1" y="3173"/>
                    </a:lnTo>
                    <a:lnTo>
                      <a:pt x="1" y="3314"/>
                    </a:lnTo>
                    <a:lnTo>
                      <a:pt x="71" y="3384"/>
                    </a:lnTo>
                    <a:lnTo>
                      <a:pt x="353" y="3384"/>
                    </a:lnTo>
                    <a:lnTo>
                      <a:pt x="706" y="3173"/>
                    </a:lnTo>
                    <a:lnTo>
                      <a:pt x="1410" y="2609"/>
                    </a:lnTo>
                    <a:lnTo>
                      <a:pt x="1692" y="2397"/>
                    </a:lnTo>
                    <a:lnTo>
                      <a:pt x="2115" y="1904"/>
                    </a:lnTo>
                    <a:lnTo>
                      <a:pt x="2609" y="1058"/>
                    </a:lnTo>
                    <a:lnTo>
                      <a:pt x="3173" y="353"/>
                    </a:lnTo>
                    <a:lnTo>
                      <a:pt x="3384" y="142"/>
                    </a:lnTo>
                    <a:lnTo>
                      <a:pt x="3595" y="1"/>
                    </a:lnTo>
                    <a:close/>
                  </a:path>
                </a:pathLst>
              </a:custGeom>
              <a:solidFill>
                <a:srgbClr val="8EBC71"/>
              </a:solidFill>
              <a:ln>
                <a:noFill/>
              </a:ln>
            </p:spPr>
            <p:txBody>
              <a:bodyPr wrap="square" lIns="91425" tIns="91425" rIns="91425" bIns="91425" anchor="ctr" anchorCtr="0">
                <a:noAutofit/>
              </a:bodyPr>
              <a:lstStyle/>
              <a:p>
                <a:pPr lvl="0">
                  <a:spcBef>
                    <a:spcPts val="0"/>
                  </a:spcBef>
                  <a:buNone/>
                </a:pPr>
                <a:endParaRPr/>
              </a:p>
            </p:txBody>
          </p:sp>
        </p:grpSp>
        <p:sp>
          <p:nvSpPr>
            <p:cNvPr id="604" name="Shape 604"/>
            <p:cNvSpPr/>
            <p:nvPr/>
          </p:nvSpPr>
          <p:spPr>
            <a:xfrm>
              <a:off x="4535406" y="4308991"/>
              <a:ext cx="198042" cy="199452"/>
            </a:xfrm>
            <a:custGeom>
              <a:avLst/>
              <a:gdLst/>
              <a:ahLst/>
              <a:cxnLst/>
              <a:rect l="0" t="0" r="0" b="0"/>
              <a:pathLst>
                <a:path w="9798" h="9869" extrusionOk="0">
                  <a:moveTo>
                    <a:pt x="4582" y="635"/>
                  </a:moveTo>
                  <a:lnTo>
                    <a:pt x="4864" y="705"/>
                  </a:lnTo>
                  <a:lnTo>
                    <a:pt x="5145" y="846"/>
                  </a:lnTo>
                  <a:lnTo>
                    <a:pt x="5357" y="1058"/>
                  </a:lnTo>
                  <a:lnTo>
                    <a:pt x="5498" y="1269"/>
                  </a:lnTo>
                  <a:lnTo>
                    <a:pt x="5568" y="1481"/>
                  </a:lnTo>
                  <a:lnTo>
                    <a:pt x="5568" y="1763"/>
                  </a:lnTo>
                  <a:lnTo>
                    <a:pt x="5568" y="2045"/>
                  </a:lnTo>
                  <a:lnTo>
                    <a:pt x="5357" y="2679"/>
                  </a:lnTo>
                  <a:lnTo>
                    <a:pt x="4864" y="3807"/>
                  </a:lnTo>
                  <a:lnTo>
                    <a:pt x="4723" y="4230"/>
                  </a:lnTo>
                  <a:lnTo>
                    <a:pt x="4652" y="4441"/>
                  </a:lnTo>
                  <a:lnTo>
                    <a:pt x="4723" y="4582"/>
                  </a:lnTo>
                  <a:lnTo>
                    <a:pt x="3736" y="3948"/>
                  </a:lnTo>
                  <a:lnTo>
                    <a:pt x="2890" y="3243"/>
                  </a:lnTo>
                  <a:lnTo>
                    <a:pt x="2679" y="3031"/>
                  </a:lnTo>
                  <a:lnTo>
                    <a:pt x="2538" y="2820"/>
                  </a:lnTo>
                  <a:lnTo>
                    <a:pt x="2467" y="2538"/>
                  </a:lnTo>
                  <a:lnTo>
                    <a:pt x="2467" y="2326"/>
                  </a:lnTo>
                  <a:lnTo>
                    <a:pt x="2538" y="2045"/>
                  </a:lnTo>
                  <a:lnTo>
                    <a:pt x="2608" y="1833"/>
                  </a:lnTo>
                  <a:lnTo>
                    <a:pt x="2890" y="1340"/>
                  </a:lnTo>
                  <a:lnTo>
                    <a:pt x="3313" y="987"/>
                  </a:lnTo>
                  <a:lnTo>
                    <a:pt x="3806" y="705"/>
                  </a:lnTo>
                  <a:lnTo>
                    <a:pt x="4370" y="635"/>
                  </a:lnTo>
                  <a:close/>
                  <a:moveTo>
                    <a:pt x="7753" y="2820"/>
                  </a:moveTo>
                  <a:lnTo>
                    <a:pt x="8106" y="2890"/>
                  </a:lnTo>
                  <a:lnTo>
                    <a:pt x="8388" y="2961"/>
                  </a:lnTo>
                  <a:lnTo>
                    <a:pt x="8599" y="3102"/>
                  </a:lnTo>
                  <a:lnTo>
                    <a:pt x="8740" y="3313"/>
                  </a:lnTo>
                  <a:lnTo>
                    <a:pt x="8881" y="3525"/>
                  </a:lnTo>
                  <a:lnTo>
                    <a:pt x="8952" y="3807"/>
                  </a:lnTo>
                  <a:lnTo>
                    <a:pt x="8952" y="4089"/>
                  </a:lnTo>
                  <a:lnTo>
                    <a:pt x="8952" y="4371"/>
                  </a:lnTo>
                  <a:lnTo>
                    <a:pt x="8952" y="4652"/>
                  </a:lnTo>
                  <a:lnTo>
                    <a:pt x="8811" y="4864"/>
                  </a:lnTo>
                  <a:lnTo>
                    <a:pt x="8740" y="5146"/>
                  </a:lnTo>
                  <a:lnTo>
                    <a:pt x="8529" y="5357"/>
                  </a:lnTo>
                  <a:lnTo>
                    <a:pt x="8317" y="5498"/>
                  </a:lnTo>
                  <a:lnTo>
                    <a:pt x="8106" y="5639"/>
                  </a:lnTo>
                  <a:lnTo>
                    <a:pt x="7824" y="5710"/>
                  </a:lnTo>
                  <a:lnTo>
                    <a:pt x="7471" y="5639"/>
                  </a:lnTo>
                  <a:lnTo>
                    <a:pt x="7049" y="5569"/>
                  </a:lnTo>
                  <a:lnTo>
                    <a:pt x="6696" y="5428"/>
                  </a:lnTo>
                  <a:lnTo>
                    <a:pt x="6414" y="5287"/>
                  </a:lnTo>
                  <a:lnTo>
                    <a:pt x="6203" y="5075"/>
                  </a:lnTo>
                  <a:lnTo>
                    <a:pt x="6132" y="4864"/>
                  </a:lnTo>
                  <a:lnTo>
                    <a:pt x="5991" y="4582"/>
                  </a:lnTo>
                  <a:lnTo>
                    <a:pt x="5991" y="4371"/>
                  </a:lnTo>
                  <a:lnTo>
                    <a:pt x="6062" y="4089"/>
                  </a:lnTo>
                  <a:lnTo>
                    <a:pt x="6132" y="3807"/>
                  </a:lnTo>
                  <a:lnTo>
                    <a:pt x="6273" y="3595"/>
                  </a:lnTo>
                  <a:lnTo>
                    <a:pt x="6414" y="3384"/>
                  </a:lnTo>
                  <a:lnTo>
                    <a:pt x="6626" y="3172"/>
                  </a:lnTo>
                  <a:lnTo>
                    <a:pt x="6908" y="3031"/>
                  </a:lnTo>
                  <a:lnTo>
                    <a:pt x="7189" y="2890"/>
                  </a:lnTo>
                  <a:lnTo>
                    <a:pt x="7471" y="2820"/>
                  </a:lnTo>
                  <a:close/>
                  <a:moveTo>
                    <a:pt x="5921" y="5992"/>
                  </a:moveTo>
                  <a:lnTo>
                    <a:pt x="6555" y="6133"/>
                  </a:lnTo>
                  <a:lnTo>
                    <a:pt x="7260" y="6415"/>
                  </a:lnTo>
                  <a:lnTo>
                    <a:pt x="7824" y="6767"/>
                  </a:lnTo>
                  <a:lnTo>
                    <a:pt x="8035" y="6978"/>
                  </a:lnTo>
                  <a:lnTo>
                    <a:pt x="8176" y="7190"/>
                  </a:lnTo>
                  <a:lnTo>
                    <a:pt x="8317" y="7401"/>
                  </a:lnTo>
                  <a:lnTo>
                    <a:pt x="8317" y="7613"/>
                  </a:lnTo>
                  <a:lnTo>
                    <a:pt x="8247" y="7824"/>
                  </a:lnTo>
                  <a:lnTo>
                    <a:pt x="8035" y="8036"/>
                  </a:lnTo>
                  <a:lnTo>
                    <a:pt x="7683" y="8318"/>
                  </a:lnTo>
                  <a:lnTo>
                    <a:pt x="7260" y="8529"/>
                  </a:lnTo>
                  <a:lnTo>
                    <a:pt x="6837" y="8670"/>
                  </a:lnTo>
                  <a:lnTo>
                    <a:pt x="6414" y="8741"/>
                  </a:lnTo>
                  <a:lnTo>
                    <a:pt x="5991" y="8741"/>
                  </a:lnTo>
                  <a:lnTo>
                    <a:pt x="5639" y="8670"/>
                  </a:lnTo>
                  <a:lnTo>
                    <a:pt x="5286" y="8529"/>
                  </a:lnTo>
                  <a:lnTo>
                    <a:pt x="4934" y="8388"/>
                  </a:lnTo>
                  <a:lnTo>
                    <a:pt x="4652" y="8177"/>
                  </a:lnTo>
                  <a:lnTo>
                    <a:pt x="4441" y="7965"/>
                  </a:lnTo>
                  <a:lnTo>
                    <a:pt x="4300" y="7683"/>
                  </a:lnTo>
                  <a:lnTo>
                    <a:pt x="4229" y="7401"/>
                  </a:lnTo>
                  <a:lnTo>
                    <a:pt x="4300" y="7119"/>
                  </a:lnTo>
                  <a:lnTo>
                    <a:pt x="4370" y="6767"/>
                  </a:lnTo>
                  <a:lnTo>
                    <a:pt x="4652" y="6415"/>
                  </a:lnTo>
                  <a:lnTo>
                    <a:pt x="5004" y="6062"/>
                  </a:lnTo>
                  <a:lnTo>
                    <a:pt x="5145" y="5992"/>
                  </a:lnTo>
                  <a:close/>
                  <a:moveTo>
                    <a:pt x="4229" y="5498"/>
                  </a:moveTo>
                  <a:lnTo>
                    <a:pt x="3877" y="6767"/>
                  </a:lnTo>
                  <a:lnTo>
                    <a:pt x="3313" y="7965"/>
                  </a:lnTo>
                  <a:lnTo>
                    <a:pt x="3031" y="8459"/>
                  </a:lnTo>
                  <a:lnTo>
                    <a:pt x="2608" y="8670"/>
                  </a:lnTo>
                  <a:lnTo>
                    <a:pt x="2256" y="8811"/>
                  </a:lnTo>
                  <a:lnTo>
                    <a:pt x="1903" y="8811"/>
                  </a:lnTo>
                  <a:lnTo>
                    <a:pt x="1551" y="8600"/>
                  </a:lnTo>
                  <a:lnTo>
                    <a:pt x="1269" y="8318"/>
                  </a:lnTo>
                  <a:lnTo>
                    <a:pt x="1057" y="7895"/>
                  </a:lnTo>
                  <a:lnTo>
                    <a:pt x="916" y="7401"/>
                  </a:lnTo>
                  <a:lnTo>
                    <a:pt x="916" y="6978"/>
                  </a:lnTo>
                  <a:lnTo>
                    <a:pt x="987" y="6697"/>
                  </a:lnTo>
                  <a:lnTo>
                    <a:pt x="1057" y="6415"/>
                  </a:lnTo>
                  <a:lnTo>
                    <a:pt x="1128" y="6203"/>
                  </a:lnTo>
                  <a:lnTo>
                    <a:pt x="1339" y="5992"/>
                  </a:lnTo>
                  <a:lnTo>
                    <a:pt x="1480" y="5851"/>
                  </a:lnTo>
                  <a:lnTo>
                    <a:pt x="1974" y="5639"/>
                  </a:lnTo>
                  <a:lnTo>
                    <a:pt x="2538" y="5498"/>
                  </a:lnTo>
                  <a:close/>
                  <a:moveTo>
                    <a:pt x="4652" y="0"/>
                  </a:moveTo>
                  <a:lnTo>
                    <a:pt x="4018" y="141"/>
                  </a:lnTo>
                  <a:lnTo>
                    <a:pt x="3383" y="423"/>
                  </a:lnTo>
                  <a:lnTo>
                    <a:pt x="2749" y="776"/>
                  </a:lnTo>
                  <a:lnTo>
                    <a:pt x="2185" y="1269"/>
                  </a:lnTo>
                  <a:lnTo>
                    <a:pt x="1833" y="1833"/>
                  </a:lnTo>
                  <a:lnTo>
                    <a:pt x="1692" y="2115"/>
                  </a:lnTo>
                  <a:lnTo>
                    <a:pt x="1551" y="2397"/>
                  </a:lnTo>
                  <a:lnTo>
                    <a:pt x="1551" y="2679"/>
                  </a:lnTo>
                  <a:lnTo>
                    <a:pt x="1551" y="3031"/>
                  </a:lnTo>
                  <a:lnTo>
                    <a:pt x="1692" y="3313"/>
                  </a:lnTo>
                  <a:lnTo>
                    <a:pt x="1833" y="3595"/>
                  </a:lnTo>
                  <a:lnTo>
                    <a:pt x="2044" y="3877"/>
                  </a:lnTo>
                  <a:lnTo>
                    <a:pt x="2397" y="4089"/>
                  </a:lnTo>
                  <a:lnTo>
                    <a:pt x="2820" y="4371"/>
                  </a:lnTo>
                  <a:lnTo>
                    <a:pt x="3313" y="4582"/>
                  </a:lnTo>
                  <a:lnTo>
                    <a:pt x="3947" y="4793"/>
                  </a:lnTo>
                  <a:lnTo>
                    <a:pt x="4652" y="4934"/>
                  </a:lnTo>
                  <a:lnTo>
                    <a:pt x="4511" y="5075"/>
                  </a:lnTo>
                  <a:lnTo>
                    <a:pt x="4300" y="5146"/>
                  </a:lnTo>
                  <a:lnTo>
                    <a:pt x="3736" y="5146"/>
                  </a:lnTo>
                  <a:lnTo>
                    <a:pt x="3031" y="5005"/>
                  </a:lnTo>
                  <a:lnTo>
                    <a:pt x="2256" y="4864"/>
                  </a:lnTo>
                  <a:lnTo>
                    <a:pt x="1480" y="4864"/>
                  </a:lnTo>
                  <a:lnTo>
                    <a:pt x="1128" y="5005"/>
                  </a:lnTo>
                  <a:lnTo>
                    <a:pt x="846" y="5146"/>
                  </a:lnTo>
                  <a:lnTo>
                    <a:pt x="564" y="5357"/>
                  </a:lnTo>
                  <a:lnTo>
                    <a:pt x="282" y="5710"/>
                  </a:lnTo>
                  <a:lnTo>
                    <a:pt x="141" y="6203"/>
                  </a:lnTo>
                  <a:lnTo>
                    <a:pt x="0" y="6767"/>
                  </a:lnTo>
                  <a:lnTo>
                    <a:pt x="0" y="7260"/>
                  </a:lnTo>
                  <a:lnTo>
                    <a:pt x="71" y="7683"/>
                  </a:lnTo>
                  <a:lnTo>
                    <a:pt x="141" y="8106"/>
                  </a:lnTo>
                  <a:lnTo>
                    <a:pt x="282" y="8459"/>
                  </a:lnTo>
                  <a:lnTo>
                    <a:pt x="494" y="8811"/>
                  </a:lnTo>
                  <a:lnTo>
                    <a:pt x="705" y="9093"/>
                  </a:lnTo>
                  <a:lnTo>
                    <a:pt x="987" y="9375"/>
                  </a:lnTo>
                  <a:lnTo>
                    <a:pt x="1269" y="9586"/>
                  </a:lnTo>
                  <a:lnTo>
                    <a:pt x="1621" y="9727"/>
                  </a:lnTo>
                  <a:lnTo>
                    <a:pt x="1974" y="9798"/>
                  </a:lnTo>
                  <a:lnTo>
                    <a:pt x="2326" y="9868"/>
                  </a:lnTo>
                  <a:lnTo>
                    <a:pt x="2679" y="9798"/>
                  </a:lnTo>
                  <a:lnTo>
                    <a:pt x="3031" y="9657"/>
                  </a:lnTo>
                  <a:lnTo>
                    <a:pt x="3383" y="9445"/>
                  </a:lnTo>
                  <a:lnTo>
                    <a:pt x="3736" y="9163"/>
                  </a:lnTo>
                  <a:lnTo>
                    <a:pt x="4018" y="8741"/>
                  </a:lnTo>
                  <a:lnTo>
                    <a:pt x="4018" y="8952"/>
                  </a:lnTo>
                  <a:lnTo>
                    <a:pt x="4088" y="9163"/>
                  </a:lnTo>
                  <a:lnTo>
                    <a:pt x="4229" y="9375"/>
                  </a:lnTo>
                  <a:lnTo>
                    <a:pt x="4300" y="9516"/>
                  </a:lnTo>
                  <a:lnTo>
                    <a:pt x="4723" y="9727"/>
                  </a:lnTo>
                  <a:lnTo>
                    <a:pt x="5145" y="9798"/>
                  </a:lnTo>
                  <a:lnTo>
                    <a:pt x="5709" y="9798"/>
                  </a:lnTo>
                  <a:lnTo>
                    <a:pt x="6273" y="9727"/>
                  </a:lnTo>
                  <a:lnTo>
                    <a:pt x="6837" y="9586"/>
                  </a:lnTo>
                  <a:lnTo>
                    <a:pt x="7401" y="9375"/>
                  </a:lnTo>
                  <a:lnTo>
                    <a:pt x="7965" y="9093"/>
                  </a:lnTo>
                  <a:lnTo>
                    <a:pt x="8458" y="8741"/>
                  </a:lnTo>
                  <a:lnTo>
                    <a:pt x="8811" y="8388"/>
                  </a:lnTo>
                  <a:lnTo>
                    <a:pt x="9093" y="7965"/>
                  </a:lnTo>
                  <a:lnTo>
                    <a:pt x="9234" y="7542"/>
                  </a:lnTo>
                  <a:lnTo>
                    <a:pt x="9234" y="7331"/>
                  </a:lnTo>
                  <a:lnTo>
                    <a:pt x="9163" y="7190"/>
                  </a:lnTo>
                  <a:lnTo>
                    <a:pt x="9093" y="6978"/>
                  </a:lnTo>
                  <a:lnTo>
                    <a:pt x="8952" y="6767"/>
                  </a:lnTo>
                  <a:lnTo>
                    <a:pt x="8740" y="6556"/>
                  </a:lnTo>
                  <a:lnTo>
                    <a:pt x="8458" y="6344"/>
                  </a:lnTo>
                  <a:lnTo>
                    <a:pt x="8811" y="6203"/>
                  </a:lnTo>
                  <a:lnTo>
                    <a:pt x="9093" y="5992"/>
                  </a:lnTo>
                  <a:lnTo>
                    <a:pt x="9374" y="5710"/>
                  </a:lnTo>
                  <a:lnTo>
                    <a:pt x="9515" y="5357"/>
                  </a:lnTo>
                  <a:lnTo>
                    <a:pt x="9656" y="5005"/>
                  </a:lnTo>
                  <a:lnTo>
                    <a:pt x="9727" y="4652"/>
                  </a:lnTo>
                  <a:lnTo>
                    <a:pt x="9797" y="4230"/>
                  </a:lnTo>
                  <a:lnTo>
                    <a:pt x="9797" y="3877"/>
                  </a:lnTo>
                  <a:lnTo>
                    <a:pt x="9727" y="3525"/>
                  </a:lnTo>
                  <a:lnTo>
                    <a:pt x="9656" y="3172"/>
                  </a:lnTo>
                  <a:lnTo>
                    <a:pt x="9515" y="2890"/>
                  </a:lnTo>
                  <a:lnTo>
                    <a:pt x="9374" y="2679"/>
                  </a:lnTo>
                  <a:lnTo>
                    <a:pt x="9163" y="2467"/>
                  </a:lnTo>
                  <a:lnTo>
                    <a:pt x="8952" y="2256"/>
                  </a:lnTo>
                  <a:lnTo>
                    <a:pt x="8740" y="2186"/>
                  </a:lnTo>
                  <a:lnTo>
                    <a:pt x="8458" y="2045"/>
                  </a:lnTo>
                  <a:lnTo>
                    <a:pt x="7965" y="1974"/>
                  </a:lnTo>
                  <a:lnTo>
                    <a:pt x="7401" y="2115"/>
                  </a:lnTo>
                  <a:lnTo>
                    <a:pt x="6837" y="2397"/>
                  </a:lnTo>
                  <a:lnTo>
                    <a:pt x="6273" y="2749"/>
                  </a:lnTo>
                  <a:lnTo>
                    <a:pt x="6344" y="2186"/>
                  </a:lnTo>
                  <a:lnTo>
                    <a:pt x="6344" y="1692"/>
                  </a:lnTo>
                  <a:lnTo>
                    <a:pt x="6273" y="1269"/>
                  </a:lnTo>
                  <a:lnTo>
                    <a:pt x="6132" y="917"/>
                  </a:lnTo>
                  <a:lnTo>
                    <a:pt x="5991" y="635"/>
                  </a:lnTo>
                  <a:lnTo>
                    <a:pt x="5780" y="353"/>
                  </a:lnTo>
                  <a:lnTo>
                    <a:pt x="5498" y="212"/>
                  </a:lnTo>
                  <a:lnTo>
                    <a:pt x="5286" y="71"/>
                  </a:lnTo>
                  <a:lnTo>
                    <a:pt x="4934" y="71"/>
                  </a:lnTo>
                  <a:lnTo>
                    <a:pt x="4652" y="0"/>
                  </a:lnTo>
                  <a:close/>
                </a:path>
              </a:pathLst>
            </a:custGeom>
            <a:solidFill>
              <a:srgbClr val="EDDC7A"/>
            </a:solidFill>
            <a:ln>
              <a:noFill/>
            </a:ln>
          </p:spPr>
          <p:txBody>
            <a:bodyPr wrap="square" lIns="91425" tIns="91425" rIns="91425" bIns="91425" anchor="ctr" anchorCtr="0">
              <a:noAutofit/>
            </a:bodyPr>
            <a:lstStyle/>
            <a:p>
              <a:pPr lvl="0">
                <a:spcBef>
                  <a:spcPts val="0"/>
                </a:spcBef>
                <a:buNone/>
              </a:pPr>
              <a:endParaRPr/>
            </a:p>
          </p:txBody>
        </p:sp>
        <p:sp>
          <p:nvSpPr>
            <p:cNvPr id="605" name="Shape 605"/>
            <p:cNvSpPr/>
            <p:nvPr/>
          </p:nvSpPr>
          <p:spPr>
            <a:xfrm rot="-4500104">
              <a:off x="6518556" y="4207572"/>
              <a:ext cx="115131" cy="420814"/>
            </a:xfrm>
            <a:custGeom>
              <a:avLst/>
              <a:gdLst/>
              <a:ahLst/>
              <a:cxnLst/>
              <a:rect l="0" t="0" r="0" b="0"/>
              <a:pathLst>
                <a:path w="4794" h="23472" extrusionOk="0">
                  <a:moveTo>
                    <a:pt x="2750" y="6626"/>
                  </a:moveTo>
                  <a:lnTo>
                    <a:pt x="3173" y="8177"/>
                  </a:lnTo>
                  <a:lnTo>
                    <a:pt x="3455" y="9728"/>
                  </a:lnTo>
                  <a:lnTo>
                    <a:pt x="3666" y="11208"/>
                  </a:lnTo>
                  <a:lnTo>
                    <a:pt x="3736" y="12758"/>
                  </a:lnTo>
                  <a:lnTo>
                    <a:pt x="3666" y="14239"/>
                  </a:lnTo>
                  <a:lnTo>
                    <a:pt x="3455" y="15789"/>
                  </a:lnTo>
                  <a:lnTo>
                    <a:pt x="3102" y="17340"/>
                  </a:lnTo>
                  <a:lnTo>
                    <a:pt x="2609" y="18891"/>
                  </a:lnTo>
                  <a:lnTo>
                    <a:pt x="2115" y="17481"/>
                  </a:lnTo>
                  <a:lnTo>
                    <a:pt x="1692" y="16142"/>
                  </a:lnTo>
                  <a:lnTo>
                    <a:pt x="1411" y="14802"/>
                  </a:lnTo>
                  <a:lnTo>
                    <a:pt x="1199" y="13534"/>
                  </a:lnTo>
                  <a:lnTo>
                    <a:pt x="1199" y="12195"/>
                  </a:lnTo>
                  <a:lnTo>
                    <a:pt x="1340" y="10855"/>
                  </a:lnTo>
                  <a:lnTo>
                    <a:pt x="1622" y="9516"/>
                  </a:lnTo>
                  <a:lnTo>
                    <a:pt x="2115" y="8036"/>
                  </a:lnTo>
                  <a:lnTo>
                    <a:pt x="1974" y="9939"/>
                  </a:lnTo>
                  <a:lnTo>
                    <a:pt x="1904" y="12970"/>
                  </a:lnTo>
                  <a:lnTo>
                    <a:pt x="1904" y="14450"/>
                  </a:lnTo>
                  <a:lnTo>
                    <a:pt x="1974" y="15719"/>
                  </a:lnTo>
                  <a:lnTo>
                    <a:pt x="2045" y="16142"/>
                  </a:lnTo>
                  <a:lnTo>
                    <a:pt x="2186" y="16494"/>
                  </a:lnTo>
                  <a:lnTo>
                    <a:pt x="2327" y="16635"/>
                  </a:lnTo>
                  <a:lnTo>
                    <a:pt x="2468" y="16635"/>
                  </a:lnTo>
                  <a:lnTo>
                    <a:pt x="2679" y="16424"/>
                  </a:lnTo>
                  <a:lnTo>
                    <a:pt x="2820" y="16001"/>
                  </a:lnTo>
                  <a:lnTo>
                    <a:pt x="2961" y="15507"/>
                  </a:lnTo>
                  <a:lnTo>
                    <a:pt x="3102" y="14943"/>
                  </a:lnTo>
                  <a:lnTo>
                    <a:pt x="3173" y="13463"/>
                  </a:lnTo>
                  <a:lnTo>
                    <a:pt x="3173" y="11842"/>
                  </a:lnTo>
                  <a:lnTo>
                    <a:pt x="3102" y="10221"/>
                  </a:lnTo>
                  <a:lnTo>
                    <a:pt x="2961" y="8670"/>
                  </a:lnTo>
                  <a:lnTo>
                    <a:pt x="2750" y="6626"/>
                  </a:lnTo>
                  <a:close/>
                  <a:moveTo>
                    <a:pt x="2256" y="1"/>
                  </a:moveTo>
                  <a:lnTo>
                    <a:pt x="2115" y="776"/>
                  </a:lnTo>
                  <a:lnTo>
                    <a:pt x="2045" y="1481"/>
                  </a:lnTo>
                  <a:lnTo>
                    <a:pt x="2045" y="2961"/>
                  </a:lnTo>
                  <a:lnTo>
                    <a:pt x="2045" y="4371"/>
                  </a:lnTo>
                  <a:lnTo>
                    <a:pt x="1974" y="5076"/>
                  </a:lnTo>
                  <a:lnTo>
                    <a:pt x="1904" y="5851"/>
                  </a:lnTo>
                  <a:lnTo>
                    <a:pt x="1692" y="6697"/>
                  </a:lnTo>
                  <a:lnTo>
                    <a:pt x="1411" y="7472"/>
                  </a:lnTo>
                  <a:lnTo>
                    <a:pt x="776" y="9093"/>
                  </a:lnTo>
                  <a:lnTo>
                    <a:pt x="494" y="9869"/>
                  </a:lnTo>
                  <a:lnTo>
                    <a:pt x="283" y="10644"/>
                  </a:lnTo>
                  <a:lnTo>
                    <a:pt x="71" y="11490"/>
                  </a:lnTo>
                  <a:lnTo>
                    <a:pt x="1" y="12406"/>
                  </a:lnTo>
                  <a:lnTo>
                    <a:pt x="1" y="13181"/>
                  </a:lnTo>
                  <a:lnTo>
                    <a:pt x="71" y="13886"/>
                  </a:lnTo>
                  <a:lnTo>
                    <a:pt x="142" y="14661"/>
                  </a:lnTo>
                  <a:lnTo>
                    <a:pt x="353" y="15366"/>
                  </a:lnTo>
                  <a:lnTo>
                    <a:pt x="776" y="16846"/>
                  </a:lnTo>
                  <a:lnTo>
                    <a:pt x="1270" y="18256"/>
                  </a:lnTo>
                  <a:lnTo>
                    <a:pt x="1622" y="19102"/>
                  </a:lnTo>
                  <a:lnTo>
                    <a:pt x="1833" y="19736"/>
                  </a:lnTo>
                  <a:lnTo>
                    <a:pt x="1833" y="20018"/>
                  </a:lnTo>
                  <a:lnTo>
                    <a:pt x="1833" y="20371"/>
                  </a:lnTo>
                  <a:lnTo>
                    <a:pt x="1622" y="21146"/>
                  </a:lnTo>
                  <a:lnTo>
                    <a:pt x="1551" y="21357"/>
                  </a:lnTo>
                  <a:lnTo>
                    <a:pt x="1411" y="21639"/>
                  </a:lnTo>
                  <a:lnTo>
                    <a:pt x="988" y="22274"/>
                  </a:lnTo>
                  <a:lnTo>
                    <a:pt x="565" y="22838"/>
                  </a:lnTo>
                  <a:lnTo>
                    <a:pt x="494" y="23049"/>
                  </a:lnTo>
                  <a:lnTo>
                    <a:pt x="494" y="23261"/>
                  </a:lnTo>
                  <a:lnTo>
                    <a:pt x="635" y="23402"/>
                  </a:lnTo>
                  <a:lnTo>
                    <a:pt x="706" y="23402"/>
                  </a:lnTo>
                  <a:lnTo>
                    <a:pt x="776" y="23472"/>
                  </a:lnTo>
                  <a:lnTo>
                    <a:pt x="917" y="23402"/>
                  </a:lnTo>
                  <a:lnTo>
                    <a:pt x="1129" y="23261"/>
                  </a:lnTo>
                  <a:lnTo>
                    <a:pt x="1411" y="22979"/>
                  </a:lnTo>
                  <a:lnTo>
                    <a:pt x="2045" y="21992"/>
                  </a:lnTo>
                  <a:lnTo>
                    <a:pt x="2679" y="20794"/>
                  </a:lnTo>
                  <a:lnTo>
                    <a:pt x="3243" y="19454"/>
                  </a:lnTo>
                  <a:lnTo>
                    <a:pt x="3736" y="18256"/>
                  </a:lnTo>
                  <a:lnTo>
                    <a:pt x="4371" y="16635"/>
                  </a:lnTo>
                  <a:lnTo>
                    <a:pt x="4653" y="15014"/>
                  </a:lnTo>
                  <a:lnTo>
                    <a:pt x="4794" y="13463"/>
                  </a:lnTo>
                  <a:lnTo>
                    <a:pt x="4794" y="11913"/>
                  </a:lnTo>
                  <a:lnTo>
                    <a:pt x="4653" y="10362"/>
                  </a:lnTo>
                  <a:lnTo>
                    <a:pt x="4441" y="8882"/>
                  </a:lnTo>
                  <a:lnTo>
                    <a:pt x="4089" y="7331"/>
                  </a:lnTo>
                  <a:lnTo>
                    <a:pt x="3666" y="5851"/>
                  </a:lnTo>
                  <a:lnTo>
                    <a:pt x="3243" y="4300"/>
                  </a:lnTo>
                  <a:lnTo>
                    <a:pt x="3243" y="3807"/>
                  </a:lnTo>
                  <a:lnTo>
                    <a:pt x="3173" y="3173"/>
                  </a:lnTo>
                  <a:lnTo>
                    <a:pt x="2820" y="1692"/>
                  </a:lnTo>
                  <a:lnTo>
                    <a:pt x="2468" y="424"/>
                  </a:lnTo>
                  <a:lnTo>
                    <a:pt x="2327" y="71"/>
                  </a:lnTo>
                  <a:lnTo>
                    <a:pt x="2256" y="1"/>
                  </a:lnTo>
                  <a:close/>
                </a:path>
              </a:pathLst>
            </a:custGeom>
            <a:solidFill>
              <a:srgbClr val="BDCC64"/>
            </a:solidFill>
            <a:ln>
              <a:noFill/>
            </a:ln>
          </p:spPr>
          <p:txBody>
            <a:bodyPr wrap="square" lIns="91425" tIns="91425" rIns="91425" bIns="91425" anchor="ctr" anchorCtr="0">
              <a:noAutofit/>
            </a:bodyPr>
            <a:lstStyle/>
            <a:p>
              <a:pPr lvl="0">
                <a:spcBef>
                  <a:spcPts val="0"/>
                </a:spcBef>
                <a:buNone/>
              </a:pPr>
              <a:endParaRPr/>
            </a:p>
          </p:txBody>
        </p:sp>
        <p:grpSp>
          <p:nvGrpSpPr>
            <p:cNvPr id="606" name="Shape 606"/>
            <p:cNvGrpSpPr/>
            <p:nvPr/>
          </p:nvGrpSpPr>
          <p:grpSpPr>
            <a:xfrm rot="4061973">
              <a:off x="4591314" y="4522570"/>
              <a:ext cx="150793" cy="179149"/>
              <a:chOff x="4157100" y="2900650"/>
              <a:chExt cx="206200" cy="244975"/>
            </a:xfrm>
          </p:grpSpPr>
          <p:sp>
            <p:nvSpPr>
              <p:cNvPr id="607" name="Shape 607"/>
              <p:cNvSpPr/>
              <p:nvPr/>
            </p:nvSpPr>
            <p:spPr>
              <a:xfrm>
                <a:off x="4157100" y="3031050"/>
                <a:ext cx="51125" cy="114575"/>
              </a:xfrm>
              <a:custGeom>
                <a:avLst/>
                <a:gdLst/>
                <a:ahLst/>
                <a:cxnLst/>
                <a:rect l="0" t="0" r="0" b="0"/>
                <a:pathLst>
                  <a:path w="2045" h="4583" extrusionOk="0">
                    <a:moveTo>
                      <a:pt x="776" y="1622"/>
                    </a:moveTo>
                    <a:lnTo>
                      <a:pt x="917" y="2045"/>
                    </a:lnTo>
                    <a:lnTo>
                      <a:pt x="988" y="2538"/>
                    </a:lnTo>
                    <a:lnTo>
                      <a:pt x="988" y="2961"/>
                    </a:lnTo>
                    <a:lnTo>
                      <a:pt x="988" y="3454"/>
                    </a:lnTo>
                    <a:lnTo>
                      <a:pt x="776" y="3032"/>
                    </a:lnTo>
                    <a:lnTo>
                      <a:pt x="706" y="2609"/>
                    </a:lnTo>
                    <a:lnTo>
                      <a:pt x="706" y="2115"/>
                    </a:lnTo>
                    <a:lnTo>
                      <a:pt x="776" y="1622"/>
                    </a:lnTo>
                    <a:close/>
                    <a:moveTo>
                      <a:pt x="706" y="1"/>
                    </a:moveTo>
                    <a:lnTo>
                      <a:pt x="565" y="71"/>
                    </a:lnTo>
                    <a:lnTo>
                      <a:pt x="353" y="424"/>
                    </a:lnTo>
                    <a:lnTo>
                      <a:pt x="212" y="917"/>
                    </a:lnTo>
                    <a:lnTo>
                      <a:pt x="71" y="1481"/>
                    </a:lnTo>
                    <a:lnTo>
                      <a:pt x="1" y="2679"/>
                    </a:lnTo>
                    <a:lnTo>
                      <a:pt x="1" y="3102"/>
                    </a:lnTo>
                    <a:lnTo>
                      <a:pt x="71" y="3384"/>
                    </a:lnTo>
                    <a:lnTo>
                      <a:pt x="142" y="3595"/>
                    </a:lnTo>
                    <a:lnTo>
                      <a:pt x="424" y="3877"/>
                    </a:lnTo>
                    <a:lnTo>
                      <a:pt x="706" y="4159"/>
                    </a:lnTo>
                    <a:lnTo>
                      <a:pt x="988" y="4371"/>
                    </a:lnTo>
                    <a:lnTo>
                      <a:pt x="1340" y="4512"/>
                    </a:lnTo>
                    <a:lnTo>
                      <a:pt x="1622" y="4582"/>
                    </a:lnTo>
                    <a:lnTo>
                      <a:pt x="1763" y="4512"/>
                    </a:lnTo>
                    <a:lnTo>
                      <a:pt x="1833" y="4441"/>
                    </a:lnTo>
                    <a:lnTo>
                      <a:pt x="1974" y="4300"/>
                    </a:lnTo>
                    <a:lnTo>
                      <a:pt x="1974" y="4159"/>
                    </a:lnTo>
                    <a:lnTo>
                      <a:pt x="2045" y="3736"/>
                    </a:lnTo>
                    <a:lnTo>
                      <a:pt x="2045" y="3173"/>
                    </a:lnTo>
                    <a:lnTo>
                      <a:pt x="1974" y="2538"/>
                    </a:lnTo>
                    <a:lnTo>
                      <a:pt x="1833" y="1833"/>
                    </a:lnTo>
                    <a:lnTo>
                      <a:pt x="1622" y="1199"/>
                    </a:lnTo>
                    <a:lnTo>
                      <a:pt x="1410" y="635"/>
                    </a:lnTo>
                    <a:lnTo>
                      <a:pt x="1129" y="212"/>
                    </a:lnTo>
                    <a:lnTo>
                      <a:pt x="988" y="71"/>
                    </a:lnTo>
                    <a:lnTo>
                      <a:pt x="847"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608" name="Shape 608"/>
              <p:cNvSpPr/>
              <p:nvPr/>
            </p:nvSpPr>
            <p:spPr>
              <a:xfrm>
                <a:off x="4169450" y="2900650"/>
                <a:ext cx="88125" cy="104000"/>
              </a:xfrm>
              <a:custGeom>
                <a:avLst/>
                <a:gdLst/>
                <a:ahLst/>
                <a:cxnLst/>
                <a:rect l="0" t="0" r="0" b="0"/>
                <a:pathLst>
                  <a:path w="3525" h="4160" extrusionOk="0">
                    <a:moveTo>
                      <a:pt x="3031" y="1"/>
                    </a:moveTo>
                    <a:lnTo>
                      <a:pt x="2960" y="142"/>
                    </a:lnTo>
                    <a:lnTo>
                      <a:pt x="2749" y="494"/>
                    </a:lnTo>
                    <a:lnTo>
                      <a:pt x="2326" y="1692"/>
                    </a:lnTo>
                    <a:lnTo>
                      <a:pt x="2044" y="2327"/>
                    </a:lnTo>
                    <a:lnTo>
                      <a:pt x="1692" y="2891"/>
                    </a:lnTo>
                    <a:lnTo>
                      <a:pt x="1339" y="3314"/>
                    </a:lnTo>
                    <a:lnTo>
                      <a:pt x="1128" y="3455"/>
                    </a:lnTo>
                    <a:lnTo>
                      <a:pt x="846" y="3596"/>
                    </a:lnTo>
                    <a:lnTo>
                      <a:pt x="1128" y="2679"/>
                    </a:lnTo>
                    <a:lnTo>
                      <a:pt x="1410" y="1974"/>
                    </a:lnTo>
                    <a:lnTo>
                      <a:pt x="1903" y="1270"/>
                    </a:lnTo>
                    <a:lnTo>
                      <a:pt x="2538" y="565"/>
                    </a:lnTo>
                    <a:lnTo>
                      <a:pt x="2538" y="494"/>
                    </a:lnTo>
                    <a:lnTo>
                      <a:pt x="2467" y="565"/>
                    </a:lnTo>
                    <a:lnTo>
                      <a:pt x="1833" y="847"/>
                    </a:lnTo>
                    <a:lnTo>
                      <a:pt x="1128" y="1270"/>
                    </a:lnTo>
                    <a:lnTo>
                      <a:pt x="846" y="1481"/>
                    </a:lnTo>
                    <a:lnTo>
                      <a:pt x="705" y="1692"/>
                    </a:lnTo>
                    <a:lnTo>
                      <a:pt x="353" y="2256"/>
                    </a:lnTo>
                    <a:lnTo>
                      <a:pt x="71" y="2891"/>
                    </a:lnTo>
                    <a:lnTo>
                      <a:pt x="0" y="3243"/>
                    </a:lnTo>
                    <a:lnTo>
                      <a:pt x="0" y="3596"/>
                    </a:lnTo>
                    <a:lnTo>
                      <a:pt x="141" y="3878"/>
                    </a:lnTo>
                    <a:lnTo>
                      <a:pt x="353" y="4089"/>
                    </a:lnTo>
                    <a:lnTo>
                      <a:pt x="635" y="4159"/>
                    </a:lnTo>
                    <a:lnTo>
                      <a:pt x="916" y="4159"/>
                    </a:lnTo>
                    <a:lnTo>
                      <a:pt x="1269" y="4018"/>
                    </a:lnTo>
                    <a:lnTo>
                      <a:pt x="1551" y="3878"/>
                    </a:lnTo>
                    <a:lnTo>
                      <a:pt x="1903" y="3596"/>
                    </a:lnTo>
                    <a:lnTo>
                      <a:pt x="2185" y="3243"/>
                    </a:lnTo>
                    <a:lnTo>
                      <a:pt x="2820" y="2468"/>
                    </a:lnTo>
                    <a:lnTo>
                      <a:pt x="3242" y="1622"/>
                    </a:lnTo>
                    <a:lnTo>
                      <a:pt x="3383" y="1199"/>
                    </a:lnTo>
                    <a:lnTo>
                      <a:pt x="3454" y="847"/>
                    </a:lnTo>
                    <a:lnTo>
                      <a:pt x="3524" y="494"/>
                    </a:lnTo>
                    <a:lnTo>
                      <a:pt x="3454" y="283"/>
                    </a:lnTo>
                    <a:lnTo>
                      <a:pt x="3313" y="71"/>
                    </a:lnTo>
                    <a:lnTo>
                      <a:pt x="3101"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sp>
            <p:nvSpPr>
              <p:cNvPr id="609" name="Shape 609"/>
              <p:cNvSpPr/>
              <p:nvPr/>
            </p:nvSpPr>
            <p:spPr>
              <a:xfrm>
                <a:off x="4217025" y="3024000"/>
                <a:ext cx="146275" cy="104000"/>
              </a:xfrm>
              <a:custGeom>
                <a:avLst/>
                <a:gdLst/>
                <a:ahLst/>
                <a:cxnLst/>
                <a:rect l="0" t="0" r="0" b="0"/>
                <a:pathLst>
                  <a:path w="5851" h="4160" extrusionOk="0">
                    <a:moveTo>
                      <a:pt x="987" y="1"/>
                    </a:moveTo>
                    <a:lnTo>
                      <a:pt x="635" y="71"/>
                    </a:lnTo>
                    <a:lnTo>
                      <a:pt x="494" y="142"/>
                    </a:lnTo>
                    <a:lnTo>
                      <a:pt x="705" y="142"/>
                    </a:lnTo>
                    <a:lnTo>
                      <a:pt x="917" y="212"/>
                    </a:lnTo>
                    <a:lnTo>
                      <a:pt x="1198" y="283"/>
                    </a:lnTo>
                    <a:lnTo>
                      <a:pt x="1833" y="635"/>
                    </a:lnTo>
                    <a:lnTo>
                      <a:pt x="2467" y="1129"/>
                    </a:lnTo>
                    <a:lnTo>
                      <a:pt x="3665" y="2186"/>
                    </a:lnTo>
                    <a:lnTo>
                      <a:pt x="4441" y="2961"/>
                    </a:lnTo>
                    <a:lnTo>
                      <a:pt x="3947" y="2961"/>
                    </a:lnTo>
                    <a:lnTo>
                      <a:pt x="3242" y="2820"/>
                    </a:lnTo>
                    <a:lnTo>
                      <a:pt x="2467" y="2609"/>
                    </a:lnTo>
                    <a:lnTo>
                      <a:pt x="1692" y="2327"/>
                    </a:lnTo>
                    <a:lnTo>
                      <a:pt x="987" y="1904"/>
                    </a:lnTo>
                    <a:lnTo>
                      <a:pt x="423" y="1481"/>
                    </a:lnTo>
                    <a:lnTo>
                      <a:pt x="212" y="1269"/>
                    </a:lnTo>
                    <a:lnTo>
                      <a:pt x="71" y="988"/>
                    </a:lnTo>
                    <a:lnTo>
                      <a:pt x="0" y="706"/>
                    </a:lnTo>
                    <a:lnTo>
                      <a:pt x="0" y="988"/>
                    </a:lnTo>
                    <a:lnTo>
                      <a:pt x="71" y="1481"/>
                    </a:lnTo>
                    <a:lnTo>
                      <a:pt x="282" y="1974"/>
                    </a:lnTo>
                    <a:lnTo>
                      <a:pt x="635" y="2468"/>
                    </a:lnTo>
                    <a:lnTo>
                      <a:pt x="1057" y="2891"/>
                    </a:lnTo>
                    <a:lnTo>
                      <a:pt x="1480" y="3243"/>
                    </a:lnTo>
                    <a:lnTo>
                      <a:pt x="2044" y="3525"/>
                    </a:lnTo>
                    <a:lnTo>
                      <a:pt x="2538" y="3807"/>
                    </a:lnTo>
                    <a:lnTo>
                      <a:pt x="3101" y="4018"/>
                    </a:lnTo>
                    <a:lnTo>
                      <a:pt x="3665" y="4089"/>
                    </a:lnTo>
                    <a:lnTo>
                      <a:pt x="4229" y="4159"/>
                    </a:lnTo>
                    <a:lnTo>
                      <a:pt x="4723" y="4159"/>
                    </a:lnTo>
                    <a:lnTo>
                      <a:pt x="5146" y="4018"/>
                    </a:lnTo>
                    <a:lnTo>
                      <a:pt x="5498" y="3807"/>
                    </a:lnTo>
                    <a:lnTo>
                      <a:pt x="5709" y="3455"/>
                    </a:lnTo>
                    <a:lnTo>
                      <a:pt x="5850" y="3032"/>
                    </a:lnTo>
                    <a:lnTo>
                      <a:pt x="5850" y="2750"/>
                    </a:lnTo>
                    <a:lnTo>
                      <a:pt x="5780" y="2397"/>
                    </a:lnTo>
                    <a:lnTo>
                      <a:pt x="5568" y="2115"/>
                    </a:lnTo>
                    <a:lnTo>
                      <a:pt x="5286" y="1763"/>
                    </a:lnTo>
                    <a:lnTo>
                      <a:pt x="5005" y="1481"/>
                    </a:lnTo>
                    <a:lnTo>
                      <a:pt x="4582" y="1199"/>
                    </a:lnTo>
                    <a:lnTo>
                      <a:pt x="3736" y="635"/>
                    </a:lnTo>
                    <a:lnTo>
                      <a:pt x="2749" y="283"/>
                    </a:lnTo>
                    <a:lnTo>
                      <a:pt x="1762" y="1"/>
                    </a:lnTo>
                    <a:close/>
                  </a:path>
                </a:pathLst>
              </a:custGeom>
              <a:solidFill>
                <a:srgbClr val="97BFAC"/>
              </a:solidFill>
              <a:ln>
                <a:noFill/>
              </a:ln>
            </p:spPr>
            <p:txBody>
              <a:bodyPr wrap="square" lIns="91425" tIns="91425" rIns="91425" bIns="91425" anchor="ctr" anchorCtr="0">
                <a:noAutofit/>
              </a:bodyPr>
              <a:lstStyle/>
              <a:p>
                <a:pPr lvl="0">
                  <a:spcBef>
                    <a:spcPts val="0"/>
                  </a:spcBef>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28975" y="586975"/>
            <a:ext cx="6009600" cy="857400"/>
          </a:xfrm>
          <a:prstGeom prst="rect">
            <a:avLst/>
          </a:prstGeom>
          <a:noFill/>
          <a:ln>
            <a:noFill/>
          </a:ln>
        </p:spPr>
        <p:txBody>
          <a:bodyPr wrap="square" lIns="91425" tIns="91425" rIns="91425" bIns="91425" anchor="b" anchorCtr="0"/>
          <a:lstStyle>
            <a:lvl1pPr lvl="0">
              <a:spcBef>
                <a:spcPts val="0"/>
              </a:spcBef>
              <a:buClr>
                <a:srgbClr val="97BFAC"/>
              </a:buClr>
              <a:buSzPct val="100000"/>
              <a:buFont typeface="Yellowtail"/>
              <a:buNone/>
              <a:defRPr sz="3000">
                <a:solidFill>
                  <a:srgbClr val="97BFAC"/>
                </a:solidFill>
                <a:latin typeface="Yellowtail"/>
                <a:ea typeface="Yellowtail"/>
                <a:cs typeface="Yellowtail"/>
                <a:sym typeface="Yellowtail"/>
              </a:defRPr>
            </a:lvl1pPr>
            <a:lvl2pPr lvl="1">
              <a:spcBef>
                <a:spcPts val="0"/>
              </a:spcBef>
              <a:buClr>
                <a:srgbClr val="97BFAC"/>
              </a:buClr>
              <a:buSzPct val="100000"/>
              <a:buFont typeface="Yellowtail"/>
              <a:buNone/>
              <a:defRPr sz="3000">
                <a:solidFill>
                  <a:srgbClr val="97BFAC"/>
                </a:solidFill>
                <a:latin typeface="Yellowtail"/>
                <a:ea typeface="Yellowtail"/>
                <a:cs typeface="Yellowtail"/>
                <a:sym typeface="Yellowtail"/>
              </a:defRPr>
            </a:lvl2pPr>
            <a:lvl3pPr lvl="2">
              <a:spcBef>
                <a:spcPts val="0"/>
              </a:spcBef>
              <a:buClr>
                <a:srgbClr val="97BFAC"/>
              </a:buClr>
              <a:buSzPct val="100000"/>
              <a:buFont typeface="Yellowtail"/>
              <a:buNone/>
              <a:defRPr sz="3000">
                <a:solidFill>
                  <a:srgbClr val="97BFAC"/>
                </a:solidFill>
                <a:latin typeface="Yellowtail"/>
                <a:ea typeface="Yellowtail"/>
                <a:cs typeface="Yellowtail"/>
                <a:sym typeface="Yellowtail"/>
              </a:defRPr>
            </a:lvl3pPr>
            <a:lvl4pPr lvl="3">
              <a:spcBef>
                <a:spcPts val="0"/>
              </a:spcBef>
              <a:buClr>
                <a:srgbClr val="97BFAC"/>
              </a:buClr>
              <a:buSzPct val="100000"/>
              <a:buFont typeface="Yellowtail"/>
              <a:buNone/>
              <a:defRPr sz="3000">
                <a:solidFill>
                  <a:srgbClr val="97BFAC"/>
                </a:solidFill>
                <a:latin typeface="Yellowtail"/>
                <a:ea typeface="Yellowtail"/>
                <a:cs typeface="Yellowtail"/>
                <a:sym typeface="Yellowtail"/>
              </a:defRPr>
            </a:lvl4pPr>
            <a:lvl5pPr lvl="4">
              <a:spcBef>
                <a:spcPts val="0"/>
              </a:spcBef>
              <a:buClr>
                <a:srgbClr val="97BFAC"/>
              </a:buClr>
              <a:buSzPct val="100000"/>
              <a:buFont typeface="Yellowtail"/>
              <a:buNone/>
              <a:defRPr sz="3000">
                <a:solidFill>
                  <a:srgbClr val="97BFAC"/>
                </a:solidFill>
                <a:latin typeface="Yellowtail"/>
                <a:ea typeface="Yellowtail"/>
                <a:cs typeface="Yellowtail"/>
                <a:sym typeface="Yellowtail"/>
              </a:defRPr>
            </a:lvl5pPr>
            <a:lvl6pPr lvl="5">
              <a:spcBef>
                <a:spcPts val="0"/>
              </a:spcBef>
              <a:buClr>
                <a:srgbClr val="97BFAC"/>
              </a:buClr>
              <a:buSzPct val="100000"/>
              <a:buFont typeface="Yellowtail"/>
              <a:buNone/>
              <a:defRPr sz="3000">
                <a:solidFill>
                  <a:srgbClr val="97BFAC"/>
                </a:solidFill>
                <a:latin typeface="Yellowtail"/>
                <a:ea typeface="Yellowtail"/>
                <a:cs typeface="Yellowtail"/>
                <a:sym typeface="Yellowtail"/>
              </a:defRPr>
            </a:lvl6pPr>
            <a:lvl7pPr lvl="6">
              <a:spcBef>
                <a:spcPts val="0"/>
              </a:spcBef>
              <a:buClr>
                <a:srgbClr val="97BFAC"/>
              </a:buClr>
              <a:buSzPct val="100000"/>
              <a:buFont typeface="Yellowtail"/>
              <a:buNone/>
              <a:defRPr sz="3000">
                <a:solidFill>
                  <a:srgbClr val="97BFAC"/>
                </a:solidFill>
                <a:latin typeface="Yellowtail"/>
                <a:ea typeface="Yellowtail"/>
                <a:cs typeface="Yellowtail"/>
                <a:sym typeface="Yellowtail"/>
              </a:defRPr>
            </a:lvl7pPr>
            <a:lvl8pPr lvl="7">
              <a:spcBef>
                <a:spcPts val="0"/>
              </a:spcBef>
              <a:buClr>
                <a:srgbClr val="97BFAC"/>
              </a:buClr>
              <a:buSzPct val="100000"/>
              <a:buFont typeface="Yellowtail"/>
              <a:buNone/>
              <a:defRPr sz="3000">
                <a:solidFill>
                  <a:srgbClr val="97BFAC"/>
                </a:solidFill>
                <a:latin typeface="Yellowtail"/>
                <a:ea typeface="Yellowtail"/>
                <a:cs typeface="Yellowtail"/>
                <a:sym typeface="Yellowtail"/>
              </a:defRPr>
            </a:lvl8pPr>
            <a:lvl9pPr lvl="8">
              <a:spcBef>
                <a:spcPts val="0"/>
              </a:spcBef>
              <a:buClr>
                <a:srgbClr val="97BFAC"/>
              </a:buClr>
              <a:buSzPct val="100000"/>
              <a:buFont typeface="Yellowtail"/>
              <a:buNone/>
              <a:defRPr sz="3000">
                <a:solidFill>
                  <a:srgbClr val="97BFAC"/>
                </a:solidFill>
                <a:latin typeface="Yellowtail"/>
                <a:ea typeface="Yellowtail"/>
                <a:cs typeface="Yellowtail"/>
                <a:sym typeface="Yellowtail"/>
              </a:defRPr>
            </a:lvl9pPr>
          </a:lstStyle>
          <a:p>
            <a:endParaRPr/>
          </a:p>
        </p:txBody>
      </p:sp>
      <p:sp>
        <p:nvSpPr>
          <p:cNvPr id="7" name="Shape 7"/>
          <p:cNvSpPr txBox="1">
            <a:spLocks noGrp="1"/>
          </p:cNvSpPr>
          <p:nvPr>
            <p:ph type="body" idx="1"/>
          </p:nvPr>
        </p:nvSpPr>
        <p:spPr>
          <a:xfrm>
            <a:off x="628975" y="1504950"/>
            <a:ext cx="6009600" cy="3080700"/>
          </a:xfrm>
          <a:prstGeom prst="rect">
            <a:avLst/>
          </a:prstGeom>
          <a:noFill/>
          <a:ln>
            <a:noFill/>
          </a:ln>
        </p:spPr>
        <p:txBody>
          <a:bodyPr wrap="square" lIns="91425" tIns="91425" rIns="91425" bIns="91425" anchor="t" anchorCtr="0"/>
          <a:lstStyle>
            <a:lvl1pPr lvl="0">
              <a:spcBef>
                <a:spcPts val="600"/>
              </a:spcBef>
              <a:buClr>
                <a:srgbClr val="BDCC64"/>
              </a:buClr>
              <a:buSzPct val="58333"/>
              <a:buFont typeface="Neuton"/>
              <a:buChar char="✢"/>
              <a:defRPr sz="2400">
                <a:solidFill>
                  <a:srgbClr val="666666"/>
                </a:solidFill>
                <a:latin typeface="Neuton"/>
                <a:ea typeface="Neuton"/>
                <a:cs typeface="Neuton"/>
                <a:sym typeface="Neuton"/>
              </a:defRPr>
            </a:lvl1pPr>
            <a:lvl2pPr lvl="1">
              <a:spcBef>
                <a:spcPts val="480"/>
              </a:spcBef>
              <a:buClr>
                <a:srgbClr val="BDCC64"/>
              </a:buClr>
              <a:buSzPct val="100000"/>
              <a:buFont typeface="Neuton"/>
              <a:buChar char="○"/>
              <a:defRPr sz="2400">
                <a:solidFill>
                  <a:srgbClr val="666666"/>
                </a:solidFill>
                <a:latin typeface="Neuton"/>
                <a:ea typeface="Neuton"/>
                <a:cs typeface="Neuton"/>
                <a:sym typeface="Neuton"/>
              </a:defRPr>
            </a:lvl2pPr>
            <a:lvl3pPr lvl="2">
              <a:spcBef>
                <a:spcPts val="480"/>
              </a:spcBef>
              <a:buClr>
                <a:srgbClr val="BDCC64"/>
              </a:buClr>
              <a:buSzPct val="100000"/>
              <a:buFont typeface="Neuton"/>
              <a:buChar char="○"/>
              <a:defRPr sz="2400">
                <a:solidFill>
                  <a:srgbClr val="666666"/>
                </a:solidFill>
                <a:latin typeface="Neuton"/>
                <a:ea typeface="Neuton"/>
                <a:cs typeface="Neuton"/>
                <a:sym typeface="Neuton"/>
              </a:defRPr>
            </a:lvl3pPr>
            <a:lvl4pPr lvl="3">
              <a:spcBef>
                <a:spcPts val="360"/>
              </a:spcBef>
              <a:buClr>
                <a:srgbClr val="BDCC64"/>
              </a:buClr>
              <a:buSzPct val="100000"/>
              <a:buFont typeface="Neuton"/>
              <a:buChar char="○"/>
              <a:defRPr sz="2400">
                <a:solidFill>
                  <a:srgbClr val="666666"/>
                </a:solidFill>
                <a:latin typeface="Neuton"/>
                <a:ea typeface="Neuton"/>
                <a:cs typeface="Neuton"/>
                <a:sym typeface="Neuton"/>
              </a:defRPr>
            </a:lvl4pPr>
            <a:lvl5pPr lvl="4">
              <a:spcBef>
                <a:spcPts val="360"/>
              </a:spcBef>
              <a:buClr>
                <a:srgbClr val="BDCC64"/>
              </a:buClr>
              <a:buSzPct val="100000"/>
              <a:buFont typeface="Neuton"/>
              <a:buChar char="○"/>
              <a:defRPr sz="2400">
                <a:solidFill>
                  <a:srgbClr val="666666"/>
                </a:solidFill>
                <a:latin typeface="Neuton"/>
                <a:ea typeface="Neuton"/>
                <a:cs typeface="Neuton"/>
                <a:sym typeface="Neuton"/>
              </a:defRPr>
            </a:lvl5pPr>
            <a:lvl6pPr lvl="5">
              <a:spcBef>
                <a:spcPts val="360"/>
              </a:spcBef>
              <a:buClr>
                <a:srgbClr val="BDCC64"/>
              </a:buClr>
              <a:buSzPct val="100000"/>
              <a:buFont typeface="Neuton"/>
              <a:buChar char="○"/>
              <a:defRPr sz="2400">
                <a:solidFill>
                  <a:srgbClr val="666666"/>
                </a:solidFill>
                <a:latin typeface="Neuton"/>
                <a:ea typeface="Neuton"/>
                <a:cs typeface="Neuton"/>
                <a:sym typeface="Neuton"/>
              </a:defRPr>
            </a:lvl6pPr>
            <a:lvl7pPr lvl="6">
              <a:spcBef>
                <a:spcPts val="360"/>
              </a:spcBef>
              <a:buClr>
                <a:srgbClr val="BDCC64"/>
              </a:buClr>
              <a:buSzPct val="100000"/>
              <a:buFont typeface="Neuton"/>
              <a:buChar char="○"/>
              <a:defRPr sz="2400">
                <a:solidFill>
                  <a:srgbClr val="666666"/>
                </a:solidFill>
                <a:latin typeface="Neuton"/>
                <a:ea typeface="Neuton"/>
                <a:cs typeface="Neuton"/>
                <a:sym typeface="Neuton"/>
              </a:defRPr>
            </a:lvl7pPr>
            <a:lvl8pPr lvl="7">
              <a:spcBef>
                <a:spcPts val="360"/>
              </a:spcBef>
              <a:buClr>
                <a:srgbClr val="BDCC64"/>
              </a:buClr>
              <a:buSzPct val="100000"/>
              <a:buFont typeface="Neuton"/>
              <a:buChar char="○"/>
              <a:defRPr sz="2400">
                <a:solidFill>
                  <a:srgbClr val="666666"/>
                </a:solidFill>
                <a:latin typeface="Neuton"/>
                <a:ea typeface="Neuton"/>
                <a:cs typeface="Neuton"/>
                <a:sym typeface="Neuton"/>
              </a:defRPr>
            </a:lvl8pPr>
            <a:lvl9pPr lvl="8">
              <a:spcBef>
                <a:spcPts val="360"/>
              </a:spcBef>
              <a:buClr>
                <a:srgbClr val="BDCC64"/>
              </a:buClr>
              <a:buSzPct val="100000"/>
              <a:buFont typeface="Neuton"/>
              <a:buChar char="○"/>
              <a:defRPr sz="2400">
                <a:solidFill>
                  <a:srgbClr val="666666"/>
                </a:solidFill>
                <a:latin typeface="Neuton"/>
                <a:ea typeface="Neuton"/>
                <a:cs typeface="Neuton"/>
                <a:sym typeface="Neuton"/>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7" r:id="rId4"/>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ctrTitle" idx="4294967295"/>
          </p:nvPr>
        </p:nvSpPr>
        <p:spPr>
          <a:xfrm>
            <a:off x="17632" y="1584049"/>
            <a:ext cx="9144000" cy="857505"/>
          </a:xfrm>
          <a:prstGeom prst="rect">
            <a:avLst/>
          </a:prstGeom>
        </p:spPr>
        <p:txBody>
          <a:bodyPr wrap="square" lIns="91425" tIns="91425" rIns="91425" bIns="91425" anchor="b" anchorCtr="0">
            <a:noAutofit/>
          </a:bodyPr>
          <a:lstStyle/>
          <a:p>
            <a:pPr lvl="0" algn="ctr"/>
            <a:r>
              <a:rPr lang="en-US" sz="2000" dirty="0">
                <a:solidFill>
                  <a:schemeClr val="accent1">
                    <a:lumMod val="50000"/>
                  </a:schemeClr>
                </a:solidFill>
                <a:latin typeface="Arial Rounded MT Bold" panose="020F0704030504030204" pitchFamily="34" charset="0"/>
              </a:rPr>
              <a:t>Application of </a:t>
            </a:r>
            <a:r>
              <a:rPr lang="en-US" sz="2000" dirty="0" err="1">
                <a:solidFill>
                  <a:schemeClr val="accent1">
                    <a:lumMod val="50000"/>
                  </a:schemeClr>
                </a:solidFill>
                <a:latin typeface="Arial Rounded MT Bold" panose="020F0704030504030204" pitchFamily="34" charset="0"/>
              </a:rPr>
              <a:t>Geoinformatics</a:t>
            </a:r>
            <a:r>
              <a:rPr lang="en-US" sz="2000" dirty="0">
                <a:solidFill>
                  <a:schemeClr val="accent1">
                    <a:lumMod val="50000"/>
                  </a:schemeClr>
                </a:solidFill>
                <a:latin typeface="Arial Rounded MT Bold" panose="020F0704030504030204" pitchFamily="34" charset="0"/>
              </a:rPr>
              <a:t> technology for Mapping Air Pollution</a:t>
            </a:r>
            <a:r>
              <a:rPr lang="en-US" sz="2400" dirty="0">
                <a:latin typeface="Arial Rounded MT Bold" panose="020F0704030504030204" pitchFamily="34" charset="0"/>
              </a:rPr>
              <a:t/>
            </a:r>
            <a:br>
              <a:rPr lang="en-US" sz="2400" dirty="0">
                <a:latin typeface="Arial Rounded MT Bold" panose="020F0704030504030204" pitchFamily="34" charset="0"/>
              </a:rPr>
            </a:br>
            <a:endParaRPr lang="en" sz="2400" dirty="0">
              <a:latin typeface="Arial Rounded MT Bold" panose="020F0704030504030204" pitchFamily="34" charset="0"/>
            </a:endParaRPr>
          </a:p>
        </p:txBody>
      </p:sp>
      <p:sp>
        <p:nvSpPr>
          <p:cNvPr id="643" name="Shape 643"/>
          <p:cNvSpPr txBox="1">
            <a:spLocks noGrp="1"/>
          </p:cNvSpPr>
          <p:nvPr>
            <p:ph type="subTitle" idx="4294967295"/>
          </p:nvPr>
        </p:nvSpPr>
        <p:spPr>
          <a:xfrm>
            <a:off x="2881045" y="2545943"/>
            <a:ext cx="3381910" cy="958261"/>
          </a:xfrm>
          <a:prstGeom prst="rect">
            <a:avLst/>
          </a:prstGeom>
        </p:spPr>
        <p:txBody>
          <a:bodyPr wrap="square" lIns="91425" tIns="91425" rIns="91425" bIns="91425" anchor="t" anchorCtr="0">
            <a:noAutofit/>
          </a:bodyPr>
          <a:lstStyle/>
          <a:p>
            <a:pPr lvl="0">
              <a:spcBef>
                <a:spcPts val="0"/>
              </a:spcBef>
              <a:buNone/>
            </a:pPr>
            <a:r>
              <a:rPr lang="en-US" sz="1600" dirty="0">
                <a:solidFill>
                  <a:srgbClr val="002060"/>
                </a:solidFill>
                <a:latin typeface="Arial Rounded MT Bold" panose="020F0704030504030204" pitchFamily="34" charset="0"/>
              </a:rPr>
              <a:t>Mr. </a:t>
            </a:r>
            <a:r>
              <a:rPr lang="en-US" sz="1600" dirty="0" err="1">
                <a:solidFill>
                  <a:srgbClr val="002060"/>
                </a:solidFill>
                <a:latin typeface="Arial Rounded MT Bold" panose="020F0704030504030204" pitchFamily="34" charset="0"/>
              </a:rPr>
              <a:t>Thanayut</a:t>
            </a:r>
            <a:r>
              <a:rPr lang="en-US" sz="1600" dirty="0">
                <a:solidFill>
                  <a:srgbClr val="002060"/>
                </a:solidFill>
                <a:latin typeface="Arial Rounded MT Bold" panose="020F0704030504030204" pitchFamily="34" charset="0"/>
              </a:rPr>
              <a:t>	</a:t>
            </a:r>
            <a:r>
              <a:rPr lang="en-US" sz="1600" dirty="0" err="1">
                <a:solidFill>
                  <a:srgbClr val="002060"/>
                </a:solidFill>
                <a:latin typeface="Arial Rounded MT Bold" panose="020F0704030504030204" pitchFamily="34" charset="0"/>
              </a:rPr>
              <a:t>Navachon</a:t>
            </a:r>
            <a:endParaRPr lang="en-US" sz="1600" dirty="0">
              <a:solidFill>
                <a:srgbClr val="002060"/>
              </a:solidFill>
              <a:latin typeface="Arial Rounded MT Bold" panose="020F0704030504030204" pitchFamily="34" charset="0"/>
            </a:endParaRPr>
          </a:p>
          <a:p>
            <a:pPr lvl="0">
              <a:spcBef>
                <a:spcPts val="0"/>
              </a:spcBef>
              <a:buNone/>
            </a:pPr>
            <a:r>
              <a:rPr lang="en-US" sz="1600" dirty="0">
                <a:solidFill>
                  <a:srgbClr val="002060"/>
                </a:solidFill>
                <a:latin typeface="Arial Rounded MT Bold" panose="020F0704030504030204" pitchFamily="34" charset="0"/>
              </a:rPr>
              <a:t>Mr. </a:t>
            </a:r>
            <a:r>
              <a:rPr lang="en-US" sz="1600" dirty="0" err="1">
                <a:solidFill>
                  <a:srgbClr val="002060"/>
                </a:solidFill>
                <a:latin typeface="Arial Rounded MT Bold" panose="020F0704030504030204" pitchFamily="34" charset="0"/>
              </a:rPr>
              <a:t>thawatchai</a:t>
            </a:r>
            <a:r>
              <a:rPr lang="en-US" sz="1600" dirty="0">
                <a:solidFill>
                  <a:srgbClr val="002060"/>
                </a:solidFill>
                <a:latin typeface="Arial Rounded MT Bold" panose="020F0704030504030204" pitchFamily="34" charset="0"/>
              </a:rPr>
              <a:t>	</a:t>
            </a:r>
            <a:r>
              <a:rPr lang="en-US" sz="1600" dirty="0" err="1">
                <a:solidFill>
                  <a:srgbClr val="002060"/>
                </a:solidFill>
                <a:latin typeface="Arial Rounded MT Bold" panose="020F0704030504030204" pitchFamily="34" charset="0"/>
              </a:rPr>
              <a:t>kaeokhamla</a:t>
            </a:r>
            <a:endParaRPr lang="en-US" sz="1600" dirty="0">
              <a:solidFill>
                <a:srgbClr val="002060"/>
              </a:solidFill>
              <a:latin typeface="Arial Rounded MT Bold" panose="020F0704030504030204" pitchFamily="34" charset="0"/>
            </a:endParaRPr>
          </a:p>
          <a:p>
            <a:pPr lvl="0">
              <a:spcBef>
                <a:spcPts val="0"/>
              </a:spcBef>
              <a:buNone/>
            </a:pPr>
            <a:r>
              <a:rPr lang="en-US" sz="1600" dirty="0" smtClean="0">
                <a:solidFill>
                  <a:srgbClr val="002060"/>
                </a:solidFill>
                <a:latin typeface="Arial Rounded MT Bold" panose="020F0704030504030204" pitchFamily="34" charset="0"/>
              </a:rPr>
              <a:t>Ms. </a:t>
            </a:r>
            <a:r>
              <a:rPr lang="en-US" sz="1600" dirty="0" err="1">
                <a:solidFill>
                  <a:srgbClr val="002060"/>
                </a:solidFill>
                <a:latin typeface="Arial Rounded MT Bold" panose="020F0704030504030204" pitchFamily="34" charset="0"/>
              </a:rPr>
              <a:t>Rattiya</a:t>
            </a:r>
            <a:r>
              <a:rPr lang="en-US" sz="1600" dirty="0">
                <a:solidFill>
                  <a:srgbClr val="002060"/>
                </a:solidFill>
                <a:latin typeface="Arial Rounded MT Bold" panose="020F0704030504030204" pitchFamily="34" charset="0"/>
              </a:rPr>
              <a:t>	</a:t>
            </a:r>
            <a:r>
              <a:rPr lang="en-US" sz="1600" dirty="0" err="1">
                <a:solidFill>
                  <a:srgbClr val="002060"/>
                </a:solidFill>
                <a:latin typeface="Arial Rounded MT Bold" panose="020F0704030504030204" pitchFamily="34" charset="0"/>
              </a:rPr>
              <a:t>Khaehathum</a:t>
            </a:r>
            <a:endParaRPr lang="en-US" sz="1600" dirty="0">
              <a:solidFill>
                <a:srgbClr val="002060"/>
              </a:solidFill>
              <a:latin typeface="Arial Rounded MT Bold" panose="020F0704030504030204" pitchFamily="34" charset="0"/>
            </a:endParaRPr>
          </a:p>
          <a:p>
            <a:pPr lvl="0">
              <a:spcBef>
                <a:spcPts val="0"/>
              </a:spcBef>
              <a:buNone/>
            </a:pPr>
            <a:endParaRPr lang="en" dirty="0"/>
          </a:p>
        </p:txBody>
      </p:sp>
      <p:pic>
        <p:nvPicPr>
          <p:cNvPr id="3" name="Picture 2">
            <a:extLst>
              <a:ext uri="{FF2B5EF4-FFF2-40B4-BE49-F238E27FC236}">
                <a16:creationId xmlns:a16="http://schemas.microsoft.com/office/drawing/2014/main" xmlns="" id="{7BC6A4B2-E3FD-41BE-B2B9-3A528631C34A}"/>
              </a:ext>
            </a:extLst>
          </p:cNvPr>
          <p:cNvPicPr>
            <a:picLocks noChangeAspect="1"/>
          </p:cNvPicPr>
          <p:nvPr/>
        </p:nvPicPr>
        <p:blipFill>
          <a:blip r:embed="rId3"/>
          <a:stretch>
            <a:fillRect/>
          </a:stretch>
        </p:blipFill>
        <p:spPr>
          <a:xfrm>
            <a:off x="959413" y="191532"/>
            <a:ext cx="961536" cy="1270189"/>
          </a:xfrm>
          <a:prstGeom prst="rect">
            <a:avLst/>
          </a:prstGeom>
        </p:spPr>
      </p:pic>
      <p:pic>
        <p:nvPicPr>
          <p:cNvPr id="5" name="Picture 4">
            <a:extLst>
              <a:ext uri="{FF2B5EF4-FFF2-40B4-BE49-F238E27FC236}">
                <a16:creationId xmlns:a16="http://schemas.microsoft.com/office/drawing/2014/main" xmlns="" id="{06850830-BAF2-44D2-9AB7-777E3E468002}"/>
              </a:ext>
            </a:extLst>
          </p:cNvPr>
          <p:cNvPicPr>
            <a:picLocks noChangeAspect="1"/>
          </p:cNvPicPr>
          <p:nvPr/>
        </p:nvPicPr>
        <p:blipFill>
          <a:blip r:embed="rId4"/>
          <a:stretch>
            <a:fillRect/>
          </a:stretch>
        </p:blipFill>
        <p:spPr>
          <a:xfrm>
            <a:off x="2650372" y="427616"/>
            <a:ext cx="2396550" cy="590577"/>
          </a:xfrm>
          <a:prstGeom prst="rect">
            <a:avLst/>
          </a:prstGeom>
        </p:spPr>
      </p:pic>
      <p:pic>
        <p:nvPicPr>
          <p:cNvPr id="7" name="Picture 6">
            <a:extLst>
              <a:ext uri="{FF2B5EF4-FFF2-40B4-BE49-F238E27FC236}">
                <a16:creationId xmlns:a16="http://schemas.microsoft.com/office/drawing/2014/main" xmlns="" id="{E4CBB19D-BF2F-42F5-9497-B9015C053535}"/>
              </a:ext>
            </a:extLst>
          </p:cNvPr>
          <p:cNvPicPr>
            <a:picLocks noChangeAspect="1"/>
          </p:cNvPicPr>
          <p:nvPr/>
        </p:nvPicPr>
        <p:blipFill>
          <a:blip r:embed="rId5"/>
          <a:stretch>
            <a:fillRect/>
          </a:stretch>
        </p:blipFill>
        <p:spPr>
          <a:xfrm>
            <a:off x="5776345" y="356207"/>
            <a:ext cx="1580706" cy="940837"/>
          </a:xfrm>
          <a:prstGeom prst="rect">
            <a:avLst/>
          </a:prstGeom>
        </p:spPr>
      </p:pic>
      <p:sp>
        <p:nvSpPr>
          <p:cNvPr id="8" name="TextBox 7">
            <a:extLst>
              <a:ext uri="{FF2B5EF4-FFF2-40B4-BE49-F238E27FC236}">
                <a16:creationId xmlns:a16="http://schemas.microsoft.com/office/drawing/2014/main" xmlns="" id="{5C85C20A-CBC9-49A5-BB60-6E1042606550}"/>
              </a:ext>
            </a:extLst>
          </p:cNvPr>
          <p:cNvSpPr txBox="1"/>
          <p:nvPr/>
        </p:nvSpPr>
        <p:spPr>
          <a:xfrm>
            <a:off x="4177340" y="2200842"/>
            <a:ext cx="412292" cy="307777"/>
          </a:xfrm>
          <a:prstGeom prst="rect">
            <a:avLst/>
          </a:prstGeom>
          <a:noFill/>
        </p:spPr>
        <p:txBody>
          <a:bodyPr wrap="none" rtlCol="0">
            <a:spAutoFit/>
          </a:bodyPr>
          <a:lstStyle/>
          <a:p>
            <a:r>
              <a:rPr lang="en-US" dirty="0">
                <a:latin typeface="Arial Rounded MT Bold" panose="020F0704030504030204" pitchFamily="34" charset="0"/>
              </a:rPr>
              <a:t>By</a:t>
            </a:r>
            <a:endParaRPr lang="th-TH" dirty="0">
              <a:latin typeface="Arial Rounded MT Bold" panose="020F0704030504030204" pitchFamily="34" charset="0"/>
            </a:endParaRPr>
          </a:p>
        </p:txBody>
      </p:sp>
      <p:sp>
        <p:nvSpPr>
          <p:cNvPr id="9" name="TextBox 8">
            <a:extLst>
              <a:ext uri="{FF2B5EF4-FFF2-40B4-BE49-F238E27FC236}">
                <a16:creationId xmlns:a16="http://schemas.microsoft.com/office/drawing/2014/main" xmlns="" id="{499B8B2E-9C9C-4493-A295-1AD969463F52}"/>
              </a:ext>
            </a:extLst>
          </p:cNvPr>
          <p:cNvSpPr txBox="1"/>
          <p:nvPr/>
        </p:nvSpPr>
        <p:spPr>
          <a:xfrm>
            <a:off x="-17561" y="3712981"/>
            <a:ext cx="9436315" cy="830997"/>
          </a:xfrm>
          <a:prstGeom prst="rect">
            <a:avLst/>
          </a:prstGeom>
          <a:noFill/>
        </p:spPr>
        <p:txBody>
          <a:bodyPr wrap="square" rtlCol="0">
            <a:spAutoFit/>
          </a:bodyPr>
          <a:lstStyle/>
          <a:p>
            <a:pPr algn="ctr"/>
            <a:r>
              <a:rPr lang="en-US" sz="1600" dirty="0">
                <a:latin typeface="Arial Rounded MT Bold" panose="020F0704030504030204" pitchFamily="34" charset="0"/>
              </a:rPr>
              <a:t>IoT Data Alchemist </a:t>
            </a:r>
            <a:r>
              <a:rPr lang="en-US" sz="1600" dirty="0" err="1" smtClean="0">
                <a:latin typeface="Arial Rounded MT Bold" panose="020F0704030504030204" pitchFamily="34" charset="0"/>
              </a:rPr>
              <a:t>Hackathon</a:t>
            </a:r>
            <a:endParaRPr lang="en-US" sz="1600" dirty="0" smtClean="0">
              <a:latin typeface="Arial Rounded MT Bold" panose="020F0704030504030204" pitchFamily="34" charset="0"/>
            </a:endParaRPr>
          </a:p>
          <a:p>
            <a:pPr algn="ctr"/>
            <a:r>
              <a:rPr lang="en-US" sz="1600" dirty="0" smtClean="0">
                <a:latin typeface="Arial Rounded MT Bold" panose="020F0704030504030204" pitchFamily="34" charset="0"/>
              </a:rPr>
              <a:t>In </a:t>
            </a:r>
            <a:r>
              <a:rPr lang="en-US" sz="1600" dirty="0">
                <a:latin typeface="Arial Rounded MT Bold" panose="020F0704030504030204" pitchFamily="34" charset="0"/>
              </a:rPr>
              <a:t>Conjunction with ASIA DATA WEEK 2017 </a:t>
            </a:r>
            <a:endParaRPr lang="en-US" sz="1600" dirty="0" smtClean="0">
              <a:latin typeface="Arial Rounded MT Bold" panose="020F0704030504030204" pitchFamily="34" charset="0"/>
            </a:endParaRPr>
          </a:p>
          <a:p>
            <a:pPr algn="ctr"/>
            <a:r>
              <a:rPr lang="en-US" sz="1600" dirty="0" smtClean="0">
                <a:latin typeface="Arial Rounded MT Bold" panose="020F0704030504030204" pitchFamily="34" charset="0"/>
              </a:rPr>
              <a:t>November </a:t>
            </a:r>
            <a:r>
              <a:rPr lang="en-US" sz="1600" dirty="0">
                <a:latin typeface="Arial Rounded MT Bold" panose="020F0704030504030204" pitchFamily="34" charset="0"/>
              </a:rPr>
              <a:t>16-22, 2017</a:t>
            </a:r>
            <a:endParaRPr lang="th-TH" sz="1600" dirty="0">
              <a:latin typeface="Arial Rounded MT Bold" panose="020F070403050403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D891BD-A357-4E1A-A29E-555055922CC3}"/>
              </a:ext>
            </a:extLst>
          </p:cNvPr>
          <p:cNvSpPr>
            <a:spLocks noGrp="1"/>
          </p:cNvSpPr>
          <p:nvPr>
            <p:ph type="title"/>
          </p:nvPr>
        </p:nvSpPr>
        <p:spPr/>
        <p:txBody>
          <a:bodyPr/>
          <a:lstStyle/>
          <a:p>
            <a:r>
              <a:rPr lang="en-US" smtClean="0">
                <a:latin typeface="Angsana New" panose="02020603050405020304" pitchFamily="18" charset="-34"/>
                <a:cs typeface="Angsana New" panose="02020603050405020304" pitchFamily="18" charset="-34"/>
              </a:rPr>
              <a:t>R</a:t>
            </a:r>
            <a:endParaRPr lang="th-TH" dirty="0">
              <a:latin typeface="Angsana New" panose="02020603050405020304" pitchFamily="18" charset="-34"/>
              <a:cs typeface="Angsana New" panose="02020603050405020304" pitchFamily="18" charset="-34"/>
            </a:endParaRPr>
          </a:p>
        </p:txBody>
      </p:sp>
      <p:sp>
        <p:nvSpPr>
          <p:cNvPr id="10" name="TextBox 9">
            <a:extLst>
              <a:ext uri="{FF2B5EF4-FFF2-40B4-BE49-F238E27FC236}">
                <a16:creationId xmlns:a16="http://schemas.microsoft.com/office/drawing/2014/main" xmlns="" id="{C3A73613-1FBD-4CC8-AD46-D62117624B4E}"/>
              </a:ext>
            </a:extLst>
          </p:cNvPr>
          <p:cNvSpPr txBox="1"/>
          <p:nvPr/>
        </p:nvSpPr>
        <p:spPr>
          <a:xfrm>
            <a:off x="1587546" y="3693547"/>
            <a:ext cx="1359668" cy="307777"/>
          </a:xfrm>
          <a:prstGeom prst="rect">
            <a:avLst/>
          </a:prstGeom>
          <a:noFill/>
        </p:spPr>
        <p:txBody>
          <a:bodyPr wrap="none" rtlCol="0">
            <a:spAutoFit/>
          </a:bodyPr>
          <a:lstStyle/>
          <a:p>
            <a:r>
              <a:rPr lang="en-US" dirty="0" smtClean="0"/>
              <a:t>Classified data</a:t>
            </a:r>
            <a:endParaRPr lang="th-TH" dirty="0"/>
          </a:p>
        </p:txBody>
      </p:sp>
      <p:pic>
        <p:nvPicPr>
          <p:cNvPr id="15" name="Picture 14">
            <a:extLst>
              <a:ext uri="{FF2B5EF4-FFF2-40B4-BE49-F238E27FC236}">
                <a16:creationId xmlns:a16="http://schemas.microsoft.com/office/drawing/2014/main" xmlns="" id="{B703BEDD-327C-4661-B91E-EA267068DC11}"/>
              </a:ext>
            </a:extLst>
          </p:cNvPr>
          <p:cNvPicPr>
            <a:picLocks noChangeAspect="1"/>
          </p:cNvPicPr>
          <p:nvPr/>
        </p:nvPicPr>
        <p:blipFill>
          <a:blip r:embed="rId3"/>
          <a:stretch>
            <a:fillRect/>
          </a:stretch>
        </p:blipFill>
        <p:spPr>
          <a:xfrm>
            <a:off x="1587546" y="1574507"/>
            <a:ext cx="5433492" cy="3000793"/>
          </a:xfrm>
          <a:prstGeom prst="rect">
            <a:avLst/>
          </a:prstGeom>
        </p:spPr>
      </p:pic>
      <p:sp>
        <p:nvSpPr>
          <p:cNvPr id="16" name="Oval 15">
            <a:extLst>
              <a:ext uri="{FF2B5EF4-FFF2-40B4-BE49-F238E27FC236}">
                <a16:creationId xmlns:a16="http://schemas.microsoft.com/office/drawing/2014/main" xmlns="" id="{040EA3A1-22D6-487C-9FF1-729254B38CE8}"/>
              </a:ext>
            </a:extLst>
          </p:cNvPr>
          <p:cNvSpPr/>
          <p:nvPr/>
        </p:nvSpPr>
        <p:spPr>
          <a:xfrm>
            <a:off x="2114831" y="2616907"/>
            <a:ext cx="45719" cy="457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th-TH"/>
          </a:p>
        </p:txBody>
      </p:sp>
      <p:sp>
        <p:nvSpPr>
          <p:cNvPr id="17" name="Oval 16">
            <a:extLst>
              <a:ext uri="{FF2B5EF4-FFF2-40B4-BE49-F238E27FC236}">
                <a16:creationId xmlns:a16="http://schemas.microsoft.com/office/drawing/2014/main" xmlns="" id="{1EBF7CDC-431F-4DC0-BC7D-7C7DAEE8570F}"/>
              </a:ext>
            </a:extLst>
          </p:cNvPr>
          <p:cNvSpPr/>
          <p:nvPr/>
        </p:nvSpPr>
        <p:spPr>
          <a:xfrm>
            <a:off x="5810170" y="2898741"/>
            <a:ext cx="45719" cy="62466"/>
          </a:xfrm>
          <a:prstGeom prst="ellipse">
            <a:avLst/>
          </a:prstGeom>
          <a:solidFill>
            <a:schemeClr val="accent2">
              <a:lumMod val="60000"/>
              <a:lumOff val="40000"/>
            </a:schemeClr>
          </a:solidFill>
          <a:ln>
            <a:solidFill>
              <a:schemeClr val="accent2">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th-TH"/>
          </a:p>
        </p:txBody>
      </p:sp>
      <p:cxnSp>
        <p:nvCxnSpPr>
          <p:cNvPr id="21" name="Straight Arrow Connector 20">
            <a:extLst>
              <a:ext uri="{FF2B5EF4-FFF2-40B4-BE49-F238E27FC236}">
                <a16:creationId xmlns:a16="http://schemas.microsoft.com/office/drawing/2014/main" xmlns="" id="{7FD931B4-FD71-42B8-9E10-800854481591}"/>
              </a:ext>
            </a:extLst>
          </p:cNvPr>
          <p:cNvCxnSpPr>
            <a:cxnSpLocks/>
          </p:cNvCxnSpPr>
          <p:nvPr/>
        </p:nvCxnSpPr>
        <p:spPr>
          <a:xfrm flipV="1">
            <a:off x="1789114" y="2717323"/>
            <a:ext cx="304801" cy="4253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0730EBBC-FEFC-4C7F-AE6E-9EEBBDB95FF2}"/>
              </a:ext>
            </a:extLst>
          </p:cNvPr>
          <p:cNvCxnSpPr>
            <a:cxnSpLocks/>
          </p:cNvCxnSpPr>
          <p:nvPr/>
        </p:nvCxnSpPr>
        <p:spPr>
          <a:xfrm flipH="1" flipV="1">
            <a:off x="5877741" y="2987821"/>
            <a:ext cx="180398" cy="4109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xmlns="" id="{361B555C-EA27-4B63-9322-DA486D5DCEA5}"/>
              </a:ext>
            </a:extLst>
          </p:cNvPr>
          <p:cNvSpPr txBox="1"/>
          <p:nvPr/>
        </p:nvSpPr>
        <p:spPr>
          <a:xfrm>
            <a:off x="5418380" y="3435402"/>
            <a:ext cx="1279517" cy="307777"/>
          </a:xfrm>
          <a:prstGeom prst="rect">
            <a:avLst/>
          </a:prstGeom>
          <a:noFill/>
        </p:spPr>
        <p:txBody>
          <a:bodyPr wrap="none" rtlCol="0">
            <a:spAutoFit/>
          </a:bodyPr>
          <a:lstStyle/>
          <a:p>
            <a:r>
              <a:rPr lang="en-US" dirty="0"/>
              <a:t>Low risk point</a:t>
            </a:r>
            <a:endParaRPr lang="th-TH" dirty="0"/>
          </a:p>
        </p:txBody>
      </p:sp>
      <p:sp>
        <p:nvSpPr>
          <p:cNvPr id="27" name="TextBox 26">
            <a:extLst>
              <a:ext uri="{FF2B5EF4-FFF2-40B4-BE49-F238E27FC236}">
                <a16:creationId xmlns:a16="http://schemas.microsoft.com/office/drawing/2014/main" xmlns="" id="{9A55F135-A198-4187-8607-46C54519BE82}"/>
              </a:ext>
            </a:extLst>
          </p:cNvPr>
          <p:cNvSpPr txBox="1"/>
          <p:nvPr/>
        </p:nvSpPr>
        <p:spPr>
          <a:xfrm>
            <a:off x="947788" y="3123127"/>
            <a:ext cx="1319592" cy="307777"/>
          </a:xfrm>
          <a:prstGeom prst="rect">
            <a:avLst/>
          </a:prstGeom>
          <a:noFill/>
        </p:spPr>
        <p:txBody>
          <a:bodyPr wrap="none" rtlCol="0">
            <a:spAutoFit/>
          </a:bodyPr>
          <a:lstStyle/>
          <a:p>
            <a:r>
              <a:rPr lang="en-US" dirty="0"/>
              <a:t>High risk point</a:t>
            </a:r>
            <a:endParaRPr lang="th-TH"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2335" y="4517453"/>
            <a:ext cx="137795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54606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910" y="1486221"/>
            <a:ext cx="5263795" cy="2913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53" y="4575789"/>
            <a:ext cx="78105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ชื่อเรื่อง 6"/>
          <p:cNvSpPr>
            <a:spLocks noGrp="1"/>
          </p:cNvSpPr>
          <p:nvPr>
            <p:ph type="title"/>
          </p:nvPr>
        </p:nvSpPr>
        <p:spPr>
          <a:xfrm>
            <a:off x="823180" y="824248"/>
            <a:ext cx="2666995" cy="656822"/>
          </a:xfrm>
        </p:spPr>
        <p:txBody>
          <a:bodyPr/>
          <a:lstStyle/>
          <a:p>
            <a:r>
              <a:rPr lang="en-US" dirty="0" smtClean="0">
                <a:latin typeface="Bodoni MT" pitchFamily="18" charset="0"/>
                <a:cs typeface="+mj-cs"/>
              </a:rPr>
              <a:t>Result</a:t>
            </a:r>
            <a:endParaRPr lang="th-TH" dirty="0">
              <a:latin typeface="Bodoni MT" pitchFamily="18" charset="0"/>
              <a:cs typeface="+mj-cs"/>
            </a:endParaRPr>
          </a:p>
        </p:txBody>
      </p:sp>
    </p:spTree>
    <p:extLst>
      <p:ext uri="{BB962C8B-B14F-4D97-AF65-F5344CB8AC3E}">
        <p14:creationId xmlns:p14="http://schemas.microsoft.com/office/powerpoint/2010/main" val="20662499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 y="12879"/>
            <a:ext cx="9148343"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6441" y="3760911"/>
            <a:ext cx="1712913" cy="817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8915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370"/>
            <a:ext cx="9144000" cy="5172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คำบรรยายภาพแบบวงรี 5"/>
          <p:cNvSpPr/>
          <p:nvPr/>
        </p:nvSpPr>
        <p:spPr>
          <a:xfrm>
            <a:off x="2652243" y="809625"/>
            <a:ext cx="1663700" cy="831850"/>
          </a:xfrm>
          <a:prstGeom prst="wedgeEllipseCallout">
            <a:avLst>
              <a:gd name="adj1" fmla="val -23886"/>
              <a:gd name="adj2" fmla="val 10807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Buffer</a:t>
            </a:r>
            <a:endParaRPr lang="th-TH" dirty="0"/>
          </a:p>
        </p:txBody>
      </p:sp>
      <p:sp>
        <p:nvSpPr>
          <p:cNvPr id="5" name="คำบรรยายภาพแบบวงรี 4"/>
          <p:cNvSpPr/>
          <p:nvPr/>
        </p:nvSpPr>
        <p:spPr>
          <a:xfrm>
            <a:off x="4723792" y="915591"/>
            <a:ext cx="1461770" cy="619918"/>
          </a:xfrm>
          <a:prstGeom prst="wedgeEllipseCallout">
            <a:avLst>
              <a:gd name="adj1" fmla="val -30769"/>
              <a:gd name="adj2" fmla="val 24971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Houses</a:t>
            </a:r>
            <a:endParaRPr lang="th-TH" dirty="0"/>
          </a:p>
        </p:txBody>
      </p:sp>
      <p:sp>
        <p:nvSpPr>
          <p:cNvPr id="7" name="คำบรรยายภาพแบบวงรี 6"/>
          <p:cNvSpPr/>
          <p:nvPr/>
        </p:nvSpPr>
        <p:spPr>
          <a:xfrm>
            <a:off x="7035174" y="1286725"/>
            <a:ext cx="1511300" cy="774700"/>
          </a:xfrm>
          <a:prstGeom prst="wedgeEllipseCallout">
            <a:avLst>
              <a:gd name="adj1" fmla="val -88900"/>
              <a:gd name="adj2" fmla="val 14774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Risk point</a:t>
            </a:r>
            <a:endParaRPr lang="th-TH" dirty="0"/>
          </a:p>
        </p:txBody>
      </p:sp>
    </p:spTree>
    <p:extLst>
      <p:ext uri="{BB962C8B-B14F-4D97-AF65-F5344CB8AC3E}">
        <p14:creationId xmlns:p14="http://schemas.microsoft.com/office/powerpoint/2010/main" val="35271472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06977" y="184258"/>
            <a:ext cx="1239442" cy="584775"/>
          </a:xfrm>
          <a:prstGeom prst="rect">
            <a:avLst/>
          </a:prstGeom>
          <a:noFill/>
        </p:spPr>
        <p:txBody>
          <a:bodyPr wrap="none" rtlCol="0">
            <a:spAutoFit/>
          </a:bodyPr>
          <a:lstStyle/>
          <a:p>
            <a:r>
              <a:rPr lang="en-US" sz="3200" dirty="0" smtClean="0">
                <a:latin typeface="Baskerville Old Face" pitchFamily="18" charset="0"/>
              </a:rPr>
              <a:t>Graph</a:t>
            </a:r>
            <a:endParaRPr lang="th-TH" sz="3200" dirty="0">
              <a:latin typeface="Baskerville Old Face" pitchFamily="18" charset="0"/>
            </a:endParaRPr>
          </a:p>
        </p:txBody>
      </p:sp>
      <p:sp>
        <p:nvSpPr>
          <p:cNvPr id="10" name="TextBox 9"/>
          <p:cNvSpPr txBox="1"/>
          <p:nvPr/>
        </p:nvSpPr>
        <p:spPr>
          <a:xfrm>
            <a:off x="1470232" y="3890839"/>
            <a:ext cx="2178802" cy="307777"/>
          </a:xfrm>
          <a:prstGeom prst="rect">
            <a:avLst/>
          </a:prstGeom>
          <a:noFill/>
        </p:spPr>
        <p:txBody>
          <a:bodyPr wrap="none" rtlCol="0">
            <a:spAutoFit/>
          </a:bodyPr>
          <a:lstStyle/>
          <a:p>
            <a:r>
              <a:rPr lang="en-US" dirty="0" smtClean="0"/>
              <a:t>PM 2.5 = 727,823 </a:t>
            </a:r>
            <a:r>
              <a:rPr lang="en-US" dirty="0" smtClean="0"/>
              <a:t>(</a:t>
            </a:r>
            <a:r>
              <a:rPr lang="en-US" dirty="0" smtClean="0"/>
              <a:t>16</a:t>
            </a:r>
            <a:r>
              <a:rPr lang="en-US" dirty="0" smtClean="0"/>
              <a:t>%)</a:t>
            </a:r>
            <a:endParaRPr lang="th-TH" dirty="0"/>
          </a:p>
        </p:txBody>
      </p:sp>
      <p:sp>
        <p:nvSpPr>
          <p:cNvPr id="15" name="สี่เหลี่ยมผืนผ้า 14"/>
          <p:cNvSpPr/>
          <p:nvPr/>
        </p:nvSpPr>
        <p:spPr>
          <a:xfrm>
            <a:off x="1162008" y="3880565"/>
            <a:ext cx="308224" cy="236081"/>
          </a:xfrm>
          <a:prstGeom prst="rect">
            <a:avLst/>
          </a:prstGeom>
          <a:solidFill>
            <a:srgbClr val="E7EC20"/>
          </a:solidFill>
          <a:ln>
            <a:solidFill>
              <a:srgbClr val="E7EC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8" name="TextBox 17"/>
          <p:cNvSpPr txBox="1"/>
          <p:nvPr/>
        </p:nvSpPr>
        <p:spPr>
          <a:xfrm>
            <a:off x="5509745" y="3880565"/>
            <a:ext cx="1980029" cy="307777"/>
          </a:xfrm>
          <a:prstGeom prst="rect">
            <a:avLst/>
          </a:prstGeom>
          <a:noFill/>
        </p:spPr>
        <p:txBody>
          <a:bodyPr wrap="none" rtlCol="0">
            <a:spAutoFit/>
          </a:bodyPr>
          <a:lstStyle/>
          <a:p>
            <a:r>
              <a:rPr lang="en-US" dirty="0" smtClean="0"/>
              <a:t>PM 10 = </a:t>
            </a:r>
            <a:r>
              <a:rPr lang="en-US" smtClean="0"/>
              <a:t>132,187 </a:t>
            </a:r>
            <a:r>
              <a:rPr lang="en-US" smtClean="0"/>
              <a:t>(</a:t>
            </a:r>
            <a:r>
              <a:rPr lang="en-US"/>
              <a:t>3</a:t>
            </a:r>
            <a:r>
              <a:rPr lang="en-US" smtClean="0"/>
              <a:t>%)</a:t>
            </a:r>
            <a:endParaRPr lang="th-TH" dirty="0"/>
          </a:p>
        </p:txBody>
      </p:sp>
      <p:sp>
        <p:nvSpPr>
          <p:cNvPr id="19" name="สี่เหลี่ยมผืนผ้า 13"/>
          <p:cNvSpPr/>
          <p:nvPr/>
        </p:nvSpPr>
        <p:spPr>
          <a:xfrm>
            <a:off x="5201521" y="3890840"/>
            <a:ext cx="287676" cy="226032"/>
          </a:xfrm>
          <a:prstGeom prst="rect">
            <a:avLst/>
          </a:prstGeom>
          <a:solidFill>
            <a:srgbClr val="FF000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th-TH"/>
          </a:p>
        </p:txBody>
      </p:sp>
      <p:pic>
        <p:nvPicPr>
          <p:cNvPr id="2" name="รูปภาพ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372" y="900084"/>
            <a:ext cx="2998048" cy="2899310"/>
          </a:xfrm>
          <a:prstGeom prst="rect">
            <a:avLst/>
          </a:prstGeom>
        </p:spPr>
      </p:pic>
      <p:pic>
        <p:nvPicPr>
          <p:cNvPr id="3" name="รูปภาพ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419" y="872811"/>
            <a:ext cx="2792435" cy="2725350"/>
          </a:xfrm>
          <a:prstGeom prst="rect">
            <a:avLst/>
          </a:prstGeom>
        </p:spPr>
      </p:pic>
    </p:spTree>
    <p:extLst>
      <p:ext uri="{BB962C8B-B14F-4D97-AF65-F5344CB8AC3E}">
        <p14:creationId xmlns:p14="http://schemas.microsoft.com/office/powerpoint/2010/main" val="33928935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F0403B-B68E-4D18-A17D-C4927F843F77}"/>
              </a:ext>
            </a:extLst>
          </p:cNvPr>
          <p:cNvSpPr>
            <a:spLocks noGrp="1"/>
          </p:cNvSpPr>
          <p:nvPr>
            <p:ph type="title"/>
          </p:nvPr>
        </p:nvSpPr>
        <p:spPr/>
        <p:txBody>
          <a:bodyPr/>
          <a:lstStyle/>
          <a:p>
            <a:r>
              <a:rPr lang="en-US" dirty="0" smtClean="0">
                <a:latin typeface="Baskerville Old Face" panose="02020602080505020303" pitchFamily="18" charset="0"/>
              </a:rPr>
              <a:t>Discussions</a:t>
            </a:r>
            <a:endParaRPr lang="th-TH" dirty="0">
              <a:latin typeface="Baskerville Old Face" panose="02020602080505020303" pitchFamily="18" charset="0"/>
            </a:endParaRPr>
          </a:p>
        </p:txBody>
      </p:sp>
      <p:pic>
        <p:nvPicPr>
          <p:cNvPr id="4" name="รูปภาพ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63" y="1429555"/>
            <a:ext cx="2150772" cy="2074037"/>
          </a:xfrm>
          <a:prstGeom prst="rect">
            <a:avLst/>
          </a:prstGeom>
        </p:spPr>
      </p:pic>
      <p:pic>
        <p:nvPicPr>
          <p:cNvPr id="5" name="รูปภาพ 4"/>
          <p:cNvPicPr>
            <a:picLocks noChangeAspect="1"/>
          </p:cNvPicPr>
          <p:nvPr/>
        </p:nvPicPr>
        <p:blipFill rotWithShape="1">
          <a:blip r:embed="rId4">
            <a:extLst>
              <a:ext uri="{28A0092B-C50C-407E-A947-70E740481C1C}">
                <a14:useLocalDpi xmlns:a14="http://schemas.microsoft.com/office/drawing/2010/main" val="0"/>
              </a:ext>
            </a:extLst>
          </a:blip>
          <a:srcRect l="15775" t="8994" b="4830"/>
          <a:stretch/>
        </p:blipFill>
        <p:spPr>
          <a:xfrm>
            <a:off x="2653047" y="1075321"/>
            <a:ext cx="6257634" cy="3599710"/>
          </a:xfrm>
          <a:prstGeom prst="rect">
            <a:avLst/>
          </a:prstGeom>
        </p:spPr>
      </p:pic>
    </p:spTree>
    <p:extLst>
      <p:ext uri="{BB962C8B-B14F-4D97-AF65-F5344CB8AC3E}">
        <p14:creationId xmlns:p14="http://schemas.microsoft.com/office/powerpoint/2010/main" val="6105510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Shape 809"/>
          <p:cNvSpPr txBox="1">
            <a:spLocks noGrp="1"/>
          </p:cNvSpPr>
          <p:nvPr>
            <p:ph type="ctrTitle" idx="4294967295"/>
          </p:nvPr>
        </p:nvSpPr>
        <p:spPr>
          <a:xfrm>
            <a:off x="3779673" y="2104715"/>
            <a:ext cx="1538934" cy="562199"/>
          </a:xfrm>
          <a:prstGeom prst="rect">
            <a:avLst/>
          </a:prstGeom>
        </p:spPr>
        <p:txBody>
          <a:bodyPr wrap="square" lIns="91425" tIns="91425" rIns="91425" bIns="91425" anchor="b" anchorCtr="0">
            <a:noAutofit/>
          </a:bodyPr>
          <a:lstStyle/>
          <a:p>
            <a:pPr lvl="0" algn="ctr" rtl="0">
              <a:spcBef>
                <a:spcPts val="0"/>
              </a:spcBef>
              <a:buNone/>
            </a:pPr>
            <a:r>
              <a:rPr lang="en" sz="3200" dirty="0">
                <a:latin typeface="Neuton" panose="020B0604020202020204" charset="0"/>
              </a:rPr>
              <a:t>Thanks!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628975" y="850605"/>
            <a:ext cx="2284346" cy="593770"/>
          </a:xfrm>
          <a:prstGeom prst="rect">
            <a:avLst/>
          </a:prstGeom>
        </p:spPr>
        <p:txBody>
          <a:bodyPr wrap="square" lIns="91425" tIns="91425" rIns="91425" bIns="91425" anchor="b" anchorCtr="0">
            <a:noAutofit/>
          </a:bodyPr>
          <a:lstStyle/>
          <a:p>
            <a:pPr lvl="0"/>
            <a:r>
              <a:rPr lang="en-US" dirty="0">
                <a:latin typeface="Times New Roman" panose="02020603050405020304" pitchFamily="18" charset="0"/>
                <a:cs typeface="Times New Roman" panose="02020603050405020304" pitchFamily="18" charset="0"/>
              </a:rPr>
              <a:t>Introduction</a:t>
            </a:r>
            <a:endParaRPr lang="en" dirty="0">
              <a:latin typeface="Times New Roman" panose="02020603050405020304" pitchFamily="18" charset="0"/>
              <a:cs typeface="Times New Roman" panose="02020603050405020304" pitchFamily="18" charset="0"/>
            </a:endParaRPr>
          </a:p>
        </p:txBody>
      </p:sp>
      <p:sp>
        <p:nvSpPr>
          <p:cNvPr id="637" name="Shape 637"/>
          <p:cNvSpPr txBox="1">
            <a:spLocks noGrp="1"/>
          </p:cNvSpPr>
          <p:nvPr>
            <p:ph type="body" idx="1"/>
          </p:nvPr>
        </p:nvSpPr>
        <p:spPr>
          <a:xfrm>
            <a:off x="457200" y="1658325"/>
            <a:ext cx="2925300" cy="2206800"/>
          </a:xfrm>
          <a:prstGeom prst="rect">
            <a:avLst/>
          </a:prstGeom>
        </p:spPr>
        <p:txBody>
          <a:bodyPr wrap="square" lIns="91425" tIns="91425" rIns="91425" bIns="91425" anchor="t" anchorCtr="0">
            <a:noAutofit/>
          </a:bodyPr>
          <a:lstStyle/>
          <a:p>
            <a:pPr lvl="0">
              <a:spcBef>
                <a:spcPts val="0"/>
              </a:spcBef>
              <a:buClr>
                <a:schemeClr val="dk1"/>
              </a:buClr>
              <a:buSzPct val="91666"/>
              <a:buFont typeface="Arial"/>
              <a:buNone/>
            </a:pPr>
            <a:endParaRPr sz="1200" dirty="0"/>
          </a:p>
          <a:p>
            <a:pPr lvl="0">
              <a:spcBef>
                <a:spcPts val="0"/>
              </a:spcBef>
              <a:buNone/>
            </a:pPr>
            <a:endParaRPr sz="1200" dirty="0"/>
          </a:p>
        </p:txBody>
      </p:sp>
      <p:pic>
        <p:nvPicPr>
          <p:cNvPr id="5" name="Picture 4">
            <a:extLst>
              <a:ext uri="{FF2B5EF4-FFF2-40B4-BE49-F238E27FC236}">
                <a16:creationId xmlns:a16="http://schemas.microsoft.com/office/drawing/2014/main" xmlns="" id="{0FD85787-7474-47F9-BDF9-E49EC4A811C2}"/>
              </a:ext>
            </a:extLst>
          </p:cNvPr>
          <p:cNvPicPr>
            <a:picLocks noChangeAspect="1"/>
          </p:cNvPicPr>
          <p:nvPr/>
        </p:nvPicPr>
        <p:blipFill>
          <a:blip r:embed="rId3"/>
          <a:stretch>
            <a:fillRect/>
          </a:stretch>
        </p:blipFill>
        <p:spPr>
          <a:xfrm>
            <a:off x="628973" y="1471655"/>
            <a:ext cx="3415283" cy="2527309"/>
          </a:xfrm>
          <a:prstGeom prst="rect">
            <a:avLst/>
          </a:prstGeom>
        </p:spPr>
      </p:pic>
      <p:pic>
        <p:nvPicPr>
          <p:cNvPr id="4" name="รูปภาพ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7606" y="1471656"/>
            <a:ext cx="3554569" cy="251485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Shape 660"/>
          <p:cNvSpPr txBox="1">
            <a:spLocks noGrp="1"/>
          </p:cNvSpPr>
          <p:nvPr>
            <p:ph type="title"/>
          </p:nvPr>
        </p:nvSpPr>
        <p:spPr>
          <a:xfrm>
            <a:off x="628975" y="586975"/>
            <a:ext cx="6009600" cy="857400"/>
          </a:xfrm>
          <a:prstGeom prst="rect">
            <a:avLst/>
          </a:prstGeom>
        </p:spPr>
        <p:txBody>
          <a:bodyPr wrap="square" lIns="91425" tIns="91425" rIns="91425" bIns="91425" anchor="b" anchorCtr="0">
            <a:noAutofit/>
          </a:bodyPr>
          <a:lstStyle/>
          <a:p>
            <a:pPr lvl="0"/>
            <a:r>
              <a:rPr lang="en-US" dirty="0">
                <a:latin typeface="Sitka Banner" panose="02000505000000020004" pitchFamily="2" charset="0"/>
              </a:rPr>
              <a:t>Objectives</a:t>
            </a:r>
            <a:endParaRPr lang="en" dirty="0">
              <a:latin typeface="Sitka Banner" panose="02000505000000020004" pitchFamily="2" charset="0"/>
            </a:endParaRPr>
          </a:p>
        </p:txBody>
      </p:sp>
      <p:sp>
        <p:nvSpPr>
          <p:cNvPr id="661" name="Shape 661"/>
          <p:cNvSpPr txBox="1">
            <a:spLocks noGrp="1"/>
          </p:cNvSpPr>
          <p:nvPr>
            <p:ph type="body" idx="1"/>
          </p:nvPr>
        </p:nvSpPr>
        <p:spPr>
          <a:xfrm>
            <a:off x="628975" y="1504950"/>
            <a:ext cx="6009600" cy="1066800"/>
          </a:xfrm>
          <a:prstGeom prst="rect">
            <a:avLst/>
          </a:prstGeom>
        </p:spPr>
        <p:txBody>
          <a:bodyPr wrap="square" lIns="91425" tIns="91425" rIns="91425" bIns="91425" anchor="t" anchorCtr="0">
            <a:noAutofit/>
          </a:bodyPr>
          <a:lstStyle/>
          <a:p>
            <a:pPr marL="457200" lvl="0" indent="-457200">
              <a:buAutoNum type="arabicPeriod"/>
            </a:pPr>
            <a:r>
              <a:rPr lang="en-US" dirty="0">
                <a:latin typeface="Angsana New" panose="02020603050405020304" pitchFamily="18" charset="-34"/>
                <a:cs typeface="Angsana New" panose="02020603050405020304" pitchFamily="18" charset="-34"/>
              </a:rPr>
              <a:t>To visualize air pollution level</a:t>
            </a:r>
          </a:p>
          <a:p>
            <a:pPr marL="457200" lvl="0" indent="-457200">
              <a:buAutoNum type="arabicPeriod"/>
            </a:pPr>
            <a:r>
              <a:rPr lang="en-US" dirty="0">
                <a:latin typeface="Angsana New" panose="02020603050405020304" pitchFamily="18" charset="-34"/>
                <a:cs typeface="Angsana New" panose="02020603050405020304" pitchFamily="18" charset="-34"/>
              </a:rPr>
              <a:t>To analyze the risk area that could affect public health</a:t>
            </a:r>
          </a:p>
          <a:p>
            <a:pPr lvl="0">
              <a:buNone/>
            </a:pP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Shape 674"/>
          <p:cNvSpPr txBox="1">
            <a:spLocks noGrp="1"/>
          </p:cNvSpPr>
          <p:nvPr>
            <p:ph type="body" idx="1"/>
          </p:nvPr>
        </p:nvSpPr>
        <p:spPr>
          <a:xfrm>
            <a:off x="628975" y="1537571"/>
            <a:ext cx="2916900" cy="1601529"/>
          </a:xfrm>
          <a:prstGeom prst="rect">
            <a:avLst/>
          </a:prstGeom>
        </p:spPr>
        <p:txBody>
          <a:bodyPr wrap="square" lIns="91425" tIns="91425" rIns="91425" bIns="91425" anchor="t" anchorCtr="0">
            <a:noAutofit/>
          </a:bodyPr>
          <a:lstStyle/>
          <a:p>
            <a:pPr lvl="0">
              <a:buNone/>
            </a:pPr>
            <a:r>
              <a:rPr lang="en-US" sz="2000" dirty="0">
                <a:latin typeface="Angsana New" panose="02020603050405020304" pitchFamily="18" charset="-34"/>
                <a:cs typeface="Angsana New" panose="02020603050405020304" pitchFamily="18" charset="-34"/>
              </a:rPr>
              <a:t>1. Software</a:t>
            </a:r>
          </a:p>
          <a:p>
            <a:pPr lvl="0">
              <a:buNone/>
            </a:pPr>
            <a:r>
              <a:rPr lang="en-US" sz="2000" dirty="0">
                <a:latin typeface="Angsana New" panose="02020603050405020304" pitchFamily="18" charset="-34"/>
                <a:cs typeface="Angsana New" panose="02020603050405020304" pitchFamily="18" charset="-34"/>
              </a:rPr>
              <a:t>       1.1 QGIS Desktop 2.18</a:t>
            </a:r>
          </a:p>
          <a:p>
            <a:pPr lvl="0">
              <a:buNone/>
            </a:pPr>
            <a:r>
              <a:rPr lang="en-US" sz="2000" dirty="0">
                <a:latin typeface="Angsana New" panose="02020603050405020304" pitchFamily="18" charset="-34"/>
                <a:cs typeface="Angsana New" panose="02020603050405020304" pitchFamily="18" charset="-34"/>
              </a:rPr>
              <a:t>       1.2 </a:t>
            </a:r>
            <a:r>
              <a:rPr lang="en-US" sz="2000" dirty="0" err="1">
                <a:latin typeface="Angsana New" panose="02020603050405020304" pitchFamily="18" charset="-34"/>
                <a:cs typeface="Angsana New" panose="02020603050405020304" pitchFamily="18" charset="-34"/>
              </a:rPr>
              <a:t>SQLyog</a:t>
            </a:r>
            <a:r>
              <a:rPr lang="en-US" sz="2000" dirty="0">
                <a:latin typeface="Angsana New" panose="02020603050405020304" pitchFamily="18" charset="-34"/>
                <a:cs typeface="Angsana New" panose="02020603050405020304" pitchFamily="18" charset="-34"/>
              </a:rPr>
              <a:t> Community</a:t>
            </a:r>
          </a:p>
          <a:p>
            <a:pPr lvl="0">
              <a:buNone/>
            </a:pPr>
            <a:r>
              <a:rPr lang="en-US" sz="2000" dirty="0">
                <a:latin typeface="Angsana New" panose="02020603050405020304" pitchFamily="18" charset="-34"/>
                <a:cs typeface="Angsana New" panose="02020603050405020304" pitchFamily="18" charset="-34"/>
              </a:rPr>
              <a:t>       1.3 </a:t>
            </a:r>
            <a:r>
              <a:rPr lang="en-US" sz="2000" dirty="0" err="1">
                <a:latin typeface="Angsana New" panose="02020603050405020304" pitchFamily="18" charset="-34"/>
                <a:cs typeface="Angsana New" panose="02020603050405020304" pitchFamily="18" charset="-34"/>
              </a:rPr>
              <a:t>PostGIS</a:t>
            </a:r>
            <a:r>
              <a:rPr lang="en-US" sz="2000" dirty="0">
                <a:latin typeface="Angsana New" panose="02020603050405020304" pitchFamily="18" charset="-34"/>
                <a:cs typeface="Angsana New" panose="02020603050405020304" pitchFamily="18" charset="-34"/>
              </a:rPr>
              <a:t>, </a:t>
            </a:r>
            <a:r>
              <a:rPr lang="en-US" sz="2000" dirty="0" err="1">
                <a:latin typeface="Angsana New" panose="02020603050405020304" pitchFamily="18" charset="-34"/>
                <a:cs typeface="Angsana New" panose="02020603050405020304" pitchFamily="18" charset="-34"/>
              </a:rPr>
              <a:t>PostgREST</a:t>
            </a:r>
            <a:endParaRPr lang="en-US" sz="2000" dirty="0">
              <a:latin typeface="Angsana New" panose="02020603050405020304" pitchFamily="18" charset="-34"/>
              <a:cs typeface="Angsana New" panose="02020603050405020304" pitchFamily="18" charset="-34"/>
            </a:endParaRPr>
          </a:p>
          <a:p>
            <a:pPr lvl="0">
              <a:buNone/>
            </a:pPr>
            <a:r>
              <a:rPr lang="en-US" sz="2000" dirty="0">
                <a:latin typeface="Angsana New" panose="02020603050405020304" pitchFamily="18" charset="-34"/>
                <a:cs typeface="Angsana New" panose="02020603050405020304" pitchFamily="18" charset="-34"/>
              </a:rPr>
              <a:t>       1.4 Google Earth Pro</a:t>
            </a:r>
          </a:p>
          <a:p>
            <a:pPr lvl="0" rtl="0">
              <a:spcBef>
                <a:spcPts val="0"/>
              </a:spcBef>
              <a:buNone/>
            </a:pPr>
            <a:endParaRPr lang="en" sz="2000" dirty="0">
              <a:cs typeface="+mj-cs"/>
            </a:endParaRPr>
          </a:p>
        </p:txBody>
      </p:sp>
      <p:sp>
        <p:nvSpPr>
          <p:cNvPr id="675" name="Shape 675"/>
          <p:cNvSpPr txBox="1">
            <a:spLocks noGrp="1"/>
          </p:cNvSpPr>
          <p:nvPr>
            <p:ph type="title"/>
          </p:nvPr>
        </p:nvSpPr>
        <p:spPr>
          <a:xfrm>
            <a:off x="685683" y="636593"/>
            <a:ext cx="6009600" cy="857400"/>
          </a:xfrm>
          <a:prstGeom prst="rect">
            <a:avLst/>
          </a:prstGeom>
        </p:spPr>
        <p:txBody>
          <a:bodyPr wrap="square" lIns="91425" tIns="91425" rIns="91425" bIns="91425" anchor="b" anchorCtr="0">
            <a:noAutofit/>
          </a:bodyPr>
          <a:lstStyle/>
          <a:p>
            <a:pPr lvl="0"/>
            <a:r>
              <a:rPr lang="en-US" dirty="0" smtClean="0">
                <a:latin typeface="Sitka Banner" panose="02000505000000020004" pitchFamily="2" charset="0"/>
              </a:rPr>
              <a:t>Tools </a:t>
            </a:r>
            <a:r>
              <a:rPr lang="en-US" dirty="0">
                <a:latin typeface="Sitka Banner" panose="02000505000000020004" pitchFamily="2" charset="0"/>
              </a:rPr>
              <a:t>and data</a:t>
            </a:r>
            <a:endParaRPr lang="en" dirty="0">
              <a:latin typeface="Sitka Banner" panose="02000505000000020004" pitchFamily="2" charset="0"/>
            </a:endParaRPr>
          </a:p>
        </p:txBody>
      </p:sp>
      <p:sp>
        <p:nvSpPr>
          <p:cNvPr id="3" name="Text Placeholder 2">
            <a:extLst>
              <a:ext uri="{FF2B5EF4-FFF2-40B4-BE49-F238E27FC236}">
                <a16:creationId xmlns:a16="http://schemas.microsoft.com/office/drawing/2014/main" xmlns="" id="{CE396242-6CAC-4396-96E8-9943CA8A863D}"/>
              </a:ext>
            </a:extLst>
          </p:cNvPr>
          <p:cNvSpPr>
            <a:spLocks noGrp="1"/>
          </p:cNvSpPr>
          <p:nvPr>
            <p:ph type="body" idx="2"/>
          </p:nvPr>
        </p:nvSpPr>
        <p:spPr>
          <a:xfrm>
            <a:off x="628975" y="3130963"/>
            <a:ext cx="4793392" cy="1651148"/>
          </a:xfrm>
        </p:spPr>
        <p:txBody>
          <a:bodyPr/>
          <a:lstStyle/>
          <a:p>
            <a:pPr>
              <a:buNone/>
            </a:pPr>
            <a:r>
              <a:rPr lang="en-US" sz="2000" dirty="0">
                <a:latin typeface="Angsana New" panose="02020603050405020304" pitchFamily="18" charset="-34"/>
                <a:cs typeface="Angsana New" panose="02020603050405020304" pitchFamily="18" charset="-34"/>
              </a:rPr>
              <a:t>2. Data</a:t>
            </a:r>
          </a:p>
          <a:p>
            <a:pPr>
              <a:buNone/>
            </a:pPr>
            <a:r>
              <a:rPr lang="en-US" sz="2000" dirty="0">
                <a:latin typeface="Angsana New" panose="02020603050405020304" pitchFamily="18" charset="-34"/>
                <a:cs typeface="Angsana New" panose="02020603050405020304" pitchFamily="18" charset="-34"/>
              </a:rPr>
              <a:t>      </a:t>
            </a:r>
            <a:r>
              <a:rPr lang="en-US" sz="2000" dirty="0" smtClean="0">
                <a:latin typeface="Angsana New" panose="02020603050405020304" pitchFamily="18" charset="-34"/>
                <a:cs typeface="Angsana New" panose="02020603050405020304" pitchFamily="18" charset="-34"/>
              </a:rPr>
              <a:t>2.1 </a:t>
            </a:r>
            <a:r>
              <a:rPr lang="en-US" sz="2000" dirty="0">
                <a:latin typeface="Angsana New" panose="02020603050405020304" pitchFamily="18" charset="-34"/>
                <a:cs typeface="Angsana New" panose="02020603050405020304" pitchFamily="18" charset="-34"/>
              </a:rPr>
              <a:t>Dust particles (pm2_5value, pm10_value)</a:t>
            </a:r>
          </a:p>
          <a:p>
            <a:pPr>
              <a:buNone/>
            </a:pPr>
            <a:r>
              <a:rPr lang="en-US" sz="2000" dirty="0">
                <a:latin typeface="Angsana New" panose="02020603050405020304" pitchFamily="18" charset="-34"/>
                <a:cs typeface="Angsana New" panose="02020603050405020304" pitchFamily="18" charset="-34"/>
              </a:rPr>
              <a:t>      </a:t>
            </a:r>
            <a:r>
              <a:rPr lang="en-US" sz="2000" dirty="0" smtClean="0">
                <a:latin typeface="Angsana New" panose="02020603050405020304" pitchFamily="18" charset="-34"/>
                <a:cs typeface="Angsana New" panose="02020603050405020304" pitchFamily="18" charset="-34"/>
              </a:rPr>
              <a:t>2.2 Coordinates </a:t>
            </a:r>
            <a:r>
              <a:rPr lang="en-US" sz="2000" dirty="0">
                <a:latin typeface="Angsana New" panose="02020603050405020304" pitchFamily="18" charset="-34"/>
                <a:cs typeface="Angsana New" panose="02020603050405020304" pitchFamily="18" charset="-34"/>
              </a:rPr>
              <a:t>(latitude and longitude)</a:t>
            </a:r>
          </a:p>
          <a:p>
            <a:pPr>
              <a:buNone/>
            </a:pPr>
            <a:r>
              <a:rPr lang="en-US" sz="2000" dirty="0">
                <a:latin typeface="Angsana New" panose="02020603050405020304" pitchFamily="18" charset="-34"/>
                <a:cs typeface="Angsana New" panose="02020603050405020304" pitchFamily="18" charset="-34"/>
              </a:rPr>
              <a:t>      2.3 </a:t>
            </a:r>
            <a:r>
              <a:rPr lang="en-US" sz="2000" dirty="0" smtClean="0">
                <a:latin typeface="Angsana New" panose="02020603050405020304" pitchFamily="18" charset="-34"/>
                <a:cs typeface="Angsana New" panose="02020603050405020304" pitchFamily="18" charset="-34"/>
              </a:rPr>
              <a:t>Houses/parcel </a:t>
            </a:r>
            <a:r>
              <a:rPr lang="en-US" sz="2000" dirty="0">
                <a:latin typeface="Angsana New" panose="02020603050405020304" pitchFamily="18" charset="-34"/>
                <a:cs typeface="Angsana New" panose="02020603050405020304" pitchFamily="18" charset="-34"/>
              </a:rPr>
              <a:t>map (Google Earth Pro)</a:t>
            </a:r>
          </a:p>
          <a:p>
            <a:endParaRPr lang="th-TH" sz="2000" dirty="0">
              <a:latin typeface="Angsana New" panose="02020603050405020304" pitchFamily="18" charset="-34"/>
              <a:cs typeface="Angsana New" panose="02020603050405020304" pitchFamily="18" charset="-34"/>
            </a:endParaRPr>
          </a:p>
        </p:txBody>
      </p:sp>
      <p:pic>
        <p:nvPicPr>
          <p:cNvPr id="5" name="Picture 4">
            <a:extLst>
              <a:ext uri="{FF2B5EF4-FFF2-40B4-BE49-F238E27FC236}">
                <a16:creationId xmlns:a16="http://schemas.microsoft.com/office/drawing/2014/main" xmlns="" id="{55D263BE-CF91-4446-A401-50AF8708E88A}"/>
              </a:ext>
            </a:extLst>
          </p:cNvPr>
          <p:cNvPicPr>
            <a:picLocks noChangeAspect="1"/>
          </p:cNvPicPr>
          <p:nvPr/>
        </p:nvPicPr>
        <p:blipFill>
          <a:blip r:embed="rId3"/>
          <a:stretch>
            <a:fillRect/>
          </a:stretch>
        </p:blipFill>
        <p:spPr>
          <a:xfrm>
            <a:off x="4597235" y="482834"/>
            <a:ext cx="1249282" cy="1375587"/>
          </a:xfrm>
          <a:prstGeom prst="rect">
            <a:avLst/>
          </a:prstGeom>
        </p:spPr>
      </p:pic>
      <p:pic>
        <p:nvPicPr>
          <p:cNvPr id="7" name="Picture 6">
            <a:extLst>
              <a:ext uri="{FF2B5EF4-FFF2-40B4-BE49-F238E27FC236}">
                <a16:creationId xmlns:a16="http://schemas.microsoft.com/office/drawing/2014/main" xmlns="" id="{9F55D6A1-06A4-464B-9439-DF6601B1BD07}"/>
              </a:ext>
            </a:extLst>
          </p:cNvPr>
          <p:cNvPicPr>
            <a:picLocks noChangeAspect="1"/>
          </p:cNvPicPr>
          <p:nvPr/>
        </p:nvPicPr>
        <p:blipFill>
          <a:blip r:embed="rId4"/>
          <a:stretch>
            <a:fillRect/>
          </a:stretch>
        </p:blipFill>
        <p:spPr>
          <a:xfrm>
            <a:off x="6047008" y="2571750"/>
            <a:ext cx="2116614" cy="606480"/>
          </a:xfrm>
          <a:prstGeom prst="rect">
            <a:avLst/>
          </a:prstGeom>
        </p:spPr>
      </p:pic>
      <p:pic>
        <p:nvPicPr>
          <p:cNvPr id="9" name="Picture 8">
            <a:extLst>
              <a:ext uri="{FF2B5EF4-FFF2-40B4-BE49-F238E27FC236}">
                <a16:creationId xmlns:a16="http://schemas.microsoft.com/office/drawing/2014/main" xmlns="" id="{DDD9395A-D5C5-46DA-8842-568C2B5548A8}"/>
              </a:ext>
            </a:extLst>
          </p:cNvPr>
          <p:cNvPicPr>
            <a:picLocks noChangeAspect="1"/>
          </p:cNvPicPr>
          <p:nvPr/>
        </p:nvPicPr>
        <p:blipFill>
          <a:blip r:embed="rId5"/>
          <a:stretch>
            <a:fillRect/>
          </a:stretch>
        </p:blipFill>
        <p:spPr>
          <a:xfrm>
            <a:off x="3267700" y="2185002"/>
            <a:ext cx="1954176" cy="571348"/>
          </a:xfrm>
          <a:prstGeom prst="rect">
            <a:avLst/>
          </a:prstGeom>
        </p:spPr>
      </p:pic>
      <p:pic>
        <p:nvPicPr>
          <p:cNvPr id="11" name="Picture 10">
            <a:extLst>
              <a:ext uri="{FF2B5EF4-FFF2-40B4-BE49-F238E27FC236}">
                <a16:creationId xmlns:a16="http://schemas.microsoft.com/office/drawing/2014/main" xmlns="" id="{49075541-1DD7-46D8-B4BB-04CD297AD2FE}"/>
              </a:ext>
            </a:extLst>
          </p:cNvPr>
          <p:cNvPicPr>
            <a:picLocks noChangeAspect="1"/>
          </p:cNvPicPr>
          <p:nvPr/>
        </p:nvPicPr>
        <p:blipFill>
          <a:blip r:embed="rId6"/>
          <a:stretch>
            <a:fillRect/>
          </a:stretch>
        </p:blipFill>
        <p:spPr>
          <a:xfrm>
            <a:off x="6897877" y="490285"/>
            <a:ext cx="1375587" cy="1375587"/>
          </a:xfrm>
          <a:prstGeom prst="rect">
            <a:avLst/>
          </a:prstGeom>
        </p:spPr>
      </p:pic>
      <p:pic>
        <p:nvPicPr>
          <p:cNvPr id="13" name="Picture 12">
            <a:extLst>
              <a:ext uri="{FF2B5EF4-FFF2-40B4-BE49-F238E27FC236}">
                <a16:creationId xmlns:a16="http://schemas.microsoft.com/office/drawing/2014/main" xmlns="" id="{6DC2B999-9F35-49DA-8B7E-70161511AD05}"/>
              </a:ext>
            </a:extLst>
          </p:cNvPr>
          <p:cNvPicPr>
            <a:picLocks noChangeAspect="1"/>
          </p:cNvPicPr>
          <p:nvPr/>
        </p:nvPicPr>
        <p:blipFill>
          <a:blip r:embed="rId7"/>
          <a:stretch>
            <a:fillRect/>
          </a:stretch>
        </p:blipFill>
        <p:spPr>
          <a:xfrm>
            <a:off x="4797726" y="3402720"/>
            <a:ext cx="1249282" cy="1249282"/>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Shape 681"/>
          <p:cNvSpPr txBox="1">
            <a:spLocks noGrp="1"/>
          </p:cNvSpPr>
          <p:nvPr>
            <p:ph type="title"/>
          </p:nvPr>
        </p:nvSpPr>
        <p:spPr>
          <a:xfrm>
            <a:off x="628975" y="586975"/>
            <a:ext cx="6009600" cy="857400"/>
          </a:xfrm>
          <a:prstGeom prst="rect">
            <a:avLst/>
          </a:prstGeom>
        </p:spPr>
        <p:txBody>
          <a:bodyPr wrap="square" lIns="91425" tIns="91425" rIns="91425" bIns="91425" anchor="b" anchorCtr="0">
            <a:noAutofit/>
          </a:bodyPr>
          <a:lstStyle/>
          <a:p>
            <a:pPr lvl="0"/>
            <a:r>
              <a:rPr lang="en-US" dirty="0">
                <a:latin typeface="Sitka Banner" panose="02000505000000020004" pitchFamily="2" charset="0"/>
              </a:rPr>
              <a:t>Methodology</a:t>
            </a:r>
            <a:endParaRPr lang="en" dirty="0">
              <a:latin typeface="Sitka Banner" panose="02000505000000020004" pitchFamily="2" charset="0"/>
            </a:endParaRPr>
          </a:p>
        </p:txBody>
      </p:sp>
      <p:sp>
        <p:nvSpPr>
          <p:cNvPr id="14" name="TextBox 13">
            <a:extLst>
              <a:ext uri="{FF2B5EF4-FFF2-40B4-BE49-F238E27FC236}">
                <a16:creationId xmlns:a16="http://schemas.microsoft.com/office/drawing/2014/main" xmlns="" id="{2F1A3F25-6956-4D03-A883-94D538ED2542}"/>
              </a:ext>
            </a:extLst>
          </p:cNvPr>
          <p:cNvSpPr txBox="1"/>
          <p:nvPr/>
        </p:nvSpPr>
        <p:spPr>
          <a:xfrm>
            <a:off x="6487200" y="3395534"/>
            <a:ext cx="1019831" cy="307777"/>
          </a:xfrm>
          <a:prstGeom prst="rect">
            <a:avLst/>
          </a:prstGeom>
          <a:noFill/>
        </p:spPr>
        <p:txBody>
          <a:bodyPr wrap="none" rtlCol="0">
            <a:spAutoFit/>
          </a:bodyPr>
          <a:lstStyle/>
          <a:p>
            <a:r>
              <a:rPr lang="en-US" dirty="0"/>
              <a:t>Mark point</a:t>
            </a:r>
            <a:endParaRPr lang="th-TH" dirty="0"/>
          </a:p>
        </p:txBody>
      </p:sp>
      <p:pic>
        <p:nvPicPr>
          <p:cNvPr id="2" name="รูปภาพ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266" y="1622738"/>
            <a:ext cx="5250785" cy="2952125"/>
          </a:xfrm>
          <a:prstGeom prst="rect">
            <a:avLst/>
          </a:prstGeom>
        </p:spPr>
      </p:pic>
      <p:cxnSp>
        <p:nvCxnSpPr>
          <p:cNvPr id="12" name="Straight Arrow Connector 11">
            <a:extLst>
              <a:ext uri="{FF2B5EF4-FFF2-40B4-BE49-F238E27FC236}">
                <a16:creationId xmlns:a16="http://schemas.microsoft.com/office/drawing/2014/main" xmlns="" id="{D74CD000-FCAE-4DAD-A541-480FE4B4B499}"/>
              </a:ext>
            </a:extLst>
          </p:cNvPr>
          <p:cNvCxnSpPr>
            <a:cxnSpLocks/>
          </p:cNvCxnSpPr>
          <p:nvPr/>
        </p:nvCxnSpPr>
        <p:spPr>
          <a:xfrm flipH="1">
            <a:off x="4056845" y="3549423"/>
            <a:ext cx="2290792" cy="0"/>
          </a:xfrm>
          <a:prstGeom prst="straightConnector1">
            <a:avLst/>
          </a:prstGeom>
          <a:ln w="38100" cap="flat" cmpd="sng" algn="ctr">
            <a:solidFill>
              <a:schemeClr val="accent3"/>
            </a:solidFill>
            <a:prstDash val="solid"/>
            <a:round/>
            <a:headEnd type="none" w="lg" len="lg"/>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B787B29-D732-461D-9C03-EBB15DD29DD1}"/>
              </a:ext>
            </a:extLst>
          </p:cNvPr>
          <p:cNvPicPr>
            <a:picLocks noChangeAspect="1"/>
          </p:cNvPicPr>
          <p:nvPr/>
        </p:nvPicPr>
        <p:blipFill>
          <a:blip r:embed="rId3"/>
          <a:stretch>
            <a:fillRect/>
          </a:stretch>
        </p:blipFill>
        <p:spPr>
          <a:xfrm>
            <a:off x="707552" y="1870494"/>
            <a:ext cx="2602318" cy="2602318"/>
          </a:xfrm>
          <a:prstGeom prst="rect">
            <a:avLst/>
          </a:prstGeom>
        </p:spPr>
      </p:pic>
      <p:sp>
        <p:nvSpPr>
          <p:cNvPr id="2" name="Title 1">
            <a:extLst>
              <a:ext uri="{FF2B5EF4-FFF2-40B4-BE49-F238E27FC236}">
                <a16:creationId xmlns:a16="http://schemas.microsoft.com/office/drawing/2014/main" xmlns="" id="{01E72C8D-ECAB-40F5-8F1D-4F59607B9DB2}"/>
              </a:ext>
            </a:extLst>
          </p:cNvPr>
          <p:cNvSpPr>
            <a:spLocks noGrp="1"/>
          </p:cNvSpPr>
          <p:nvPr>
            <p:ph type="title"/>
          </p:nvPr>
        </p:nvSpPr>
        <p:spPr/>
        <p:txBody>
          <a:bodyPr/>
          <a:lstStyle/>
          <a:p>
            <a:r>
              <a:rPr lang="en-US" dirty="0">
                <a:latin typeface="Sitka Banner" panose="02000505000000020004" pitchFamily="2" charset="0"/>
              </a:rPr>
              <a:t>Methodology (cont’d)</a:t>
            </a:r>
            <a:endParaRPr lang="th-TH" dirty="0">
              <a:latin typeface="Sitka Banner" panose="02000505000000020004" pitchFamily="2" charset="0"/>
            </a:endParaRPr>
          </a:p>
        </p:txBody>
      </p:sp>
      <p:pic>
        <p:nvPicPr>
          <p:cNvPr id="9" name="Picture 8">
            <a:extLst>
              <a:ext uri="{FF2B5EF4-FFF2-40B4-BE49-F238E27FC236}">
                <a16:creationId xmlns:a16="http://schemas.microsoft.com/office/drawing/2014/main" xmlns="" id="{06CDBEC9-C268-478B-B5DC-21C75746D456}"/>
              </a:ext>
            </a:extLst>
          </p:cNvPr>
          <p:cNvPicPr>
            <a:picLocks noChangeAspect="1"/>
          </p:cNvPicPr>
          <p:nvPr/>
        </p:nvPicPr>
        <p:blipFill>
          <a:blip r:embed="rId4"/>
          <a:stretch>
            <a:fillRect/>
          </a:stretch>
        </p:blipFill>
        <p:spPr>
          <a:xfrm>
            <a:off x="1395678" y="2768723"/>
            <a:ext cx="1226063" cy="1226063"/>
          </a:xfrm>
          <a:prstGeom prst="rect">
            <a:avLst/>
          </a:prstGeom>
        </p:spPr>
      </p:pic>
      <p:cxnSp>
        <p:nvCxnSpPr>
          <p:cNvPr id="11" name="Straight Arrow Connector 10">
            <a:extLst>
              <a:ext uri="{FF2B5EF4-FFF2-40B4-BE49-F238E27FC236}">
                <a16:creationId xmlns:a16="http://schemas.microsoft.com/office/drawing/2014/main" xmlns="" id="{91A770AC-EF76-422E-93B2-2CE408BC6EFD}"/>
              </a:ext>
            </a:extLst>
          </p:cNvPr>
          <p:cNvCxnSpPr>
            <a:cxnSpLocks/>
          </p:cNvCxnSpPr>
          <p:nvPr/>
        </p:nvCxnSpPr>
        <p:spPr>
          <a:xfrm>
            <a:off x="3602440" y="3114164"/>
            <a:ext cx="1679943" cy="0"/>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
        <p:nvSpPr>
          <p:cNvPr id="12" name="Oval 11">
            <a:extLst>
              <a:ext uri="{FF2B5EF4-FFF2-40B4-BE49-F238E27FC236}">
                <a16:creationId xmlns:a16="http://schemas.microsoft.com/office/drawing/2014/main" xmlns="" id="{3B59D79B-ABC8-4523-B5EA-DACC81BB0304}"/>
              </a:ext>
            </a:extLst>
          </p:cNvPr>
          <p:cNvSpPr/>
          <p:nvPr/>
        </p:nvSpPr>
        <p:spPr>
          <a:xfrm>
            <a:off x="5683591" y="2923941"/>
            <a:ext cx="425303" cy="412574"/>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th-TH"/>
          </a:p>
        </p:txBody>
      </p:sp>
      <p:sp>
        <p:nvSpPr>
          <p:cNvPr id="13" name="TextBox 12">
            <a:extLst>
              <a:ext uri="{FF2B5EF4-FFF2-40B4-BE49-F238E27FC236}">
                <a16:creationId xmlns:a16="http://schemas.microsoft.com/office/drawing/2014/main" xmlns="" id="{8D341CDB-20E9-4C99-9BAD-2AB782B25113}"/>
              </a:ext>
            </a:extLst>
          </p:cNvPr>
          <p:cNvSpPr txBox="1"/>
          <p:nvPr/>
        </p:nvSpPr>
        <p:spPr>
          <a:xfrm>
            <a:off x="5100190" y="3533120"/>
            <a:ext cx="1592103" cy="307777"/>
          </a:xfrm>
          <a:prstGeom prst="rect">
            <a:avLst/>
          </a:prstGeom>
          <a:noFill/>
        </p:spPr>
        <p:txBody>
          <a:bodyPr wrap="none" rtlCol="0">
            <a:spAutoFit/>
          </a:bodyPr>
          <a:lstStyle/>
          <a:p>
            <a:r>
              <a:rPr lang="en-US" dirty="0"/>
              <a:t>Point = 4,253,003</a:t>
            </a:r>
            <a:endParaRPr lang="th-TH" dirty="0"/>
          </a:p>
        </p:txBody>
      </p:sp>
    </p:spTree>
    <p:extLst>
      <p:ext uri="{BB962C8B-B14F-4D97-AF65-F5344CB8AC3E}">
        <p14:creationId xmlns:p14="http://schemas.microsoft.com/office/powerpoint/2010/main" val="5751016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32CBB6-2AEE-4B77-891C-92445A65427A}"/>
              </a:ext>
            </a:extLst>
          </p:cNvPr>
          <p:cNvSpPr>
            <a:spLocks noGrp="1"/>
          </p:cNvSpPr>
          <p:nvPr>
            <p:ph type="title"/>
          </p:nvPr>
        </p:nvSpPr>
        <p:spPr/>
        <p:txBody>
          <a:bodyPr/>
          <a:lstStyle/>
          <a:p>
            <a:r>
              <a:rPr lang="en-US" dirty="0">
                <a:latin typeface="Sitka Banner" panose="02000505000000020004" pitchFamily="2" charset="0"/>
              </a:rPr>
              <a:t>Methodology (cont’d)</a:t>
            </a:r>
            <a:endParaRPr lang="th-TH" dirty="0">
              <a:latin typeface="Sitka Banner" panose="02000505000000020004" pitchFamily="2" charset="0"/>
            </a:endParaRPr>
          </a:p>
        </p:txBody>
      </p:sp>
      <p:sp>
        <p:nvSpPr>
          <p:cNvPr id="10" name="Oval 9">
            <a:extLst>
              <a:ext uri="{FF2B5EF4-FFF2-40B4-BE49-F238E27FC236}">
                <a16:creationId xmlns:a16="http://schemas.microsoft.com/office/drawing/2014/main" xmlns="" id="{330F2992-9533-4B67-B931-5B93F1BA88C8}"/>
              </a:ext>
            </a:extLst>
          </p:cNvPr>
          <p:cNvSpPr/>
          <p:nvPr/>
        </p:nvSpPr>
        <p:spPr>
          <a:xfrm>
            <a:off x="1041991" y="3282042"/>
            <a:ext cx="340242" cy="326065"/>
          </a:xfrm>
          <a:prstGeom prst="ellipse">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th-TH" dirty="0"/>
          </a:p>
        </p:txBody>
      </p:sp>
      <p:sp>
        <p:nvSpPr>
          <p:cNvPr id="13" name="Oval 12">
            <a:extLst>
              <a:ext uri="{FF2B5EF4-FFF2-40B4-BE49-F238E27FC236}">
                <a16:creationId xmlns:a16="http://schemas.microsoft.com/office/drawing/2014/main" xmlns="" id="{8B5FF863-67A5-4186-91C1-D111B3584527}"/>
              </a:ext>
            </a:extLst>
          </p:cNvPr>
          <p:cNvSpPr/>
          <p:nvPr/>
        </p:nvSpPr>
        <p:spPr>
          <a:xfrm>
            <a:off x="1041991" y="2757377"/>
            <a:ext cx="340242" cy="323408"/>
          </a:xfrm>
          <a:prstGeom prst="ellipse">
            <a:avLst/>
          </a:prstGeom>
          <a:solidFill>
            <a:schemeClr val="accent2">
              <a:lumMod val="60000"/>
              <a:lumOff val="40000"/>
            </a:schemeClr>
          </a:solidFill>
          <a:ln>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th-TH"/>
          </a:p>
        </p:txBody>
      </p:sp>
      <p:sp>
        <p:nvSpPr>
          <p:cNvPr id="14" name="Oval 13">
            <a:extLst>
              <a:ext uri="{FF2B5EF4-FFF2-40B4-BE49-F238E27FC236}">
                <a16:creationId xmlns:a16="http://schemas.microsoft.com/office/drawing/2014/main" xmlns="" id="{2243288D-238B-4A21-A2F4-04926A8EC091}"/>
              </a:ext>
            </a:extLst>
          </p:cNvPr>
          <p:cNvSpPr/>
          <p:nvPr/>
        </p:nvSpPr>
        <p:spPr>
          <a:xfrm>
            <a:off x="1041991" y="2241254"/>
            <a:ext cx="340242" cy="323408"/>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TextBox 14">
            <a:extLst>
              <a:ext uri="{FF2B5EF4-FFF2-40B4-BE49-F238E27FC236}">
                <a16:creationId xmlns:a16="http://schemas.microsoft.com/office/drawing/2014/main" xmlns="" id="{D83E8074-C98B-4B2E-AAE4-469F0962CD86}"/>
              </a:ext>
            </a:extLst>
          </p:cNvPr>
          <p:cNvSpPr txBox="1"/>
          <p:nvPr/>
        </p:nvSpPr>
        <p:spPr>
          <a:xfrm>
            <a:off x="1774697" y="2303721"/>
            <a:ext cx="934871" cy="307777"/>
          </a:xfrm>
          <a:prstGeom prst="rect">
            <a:avLst/>
          </a:prstGeom>
          <a:noFill/>
        </p:spPr>
        <p:txBody>
          <a:bodyPr wrap="none" rtlCol="0">
            <a:spAutoFit/>
          </a:bodyPr>
          <a:lstStyle/>
          <a:p>
            <a:r>
              <a:rPr lang="en-US" dirty="0"/>
              <a:t>&lt;</a:t>
            </a:r>
            <a:r>
              <a:rPr lang="en-US" dirty="0" smtClean="0"/>
              <a:t> </a:t>
            </a:r>
            <a:r>
              <a:rPr lang="en-US" dirty="0" smtClean="0"/>
              <a:t>60 ppm</a:t>
            </a:r>
            <a:endParaRPr lang="th-TH" dirty="0"/>
          </a:p>
        </p:txBody>
      </p:sp>
      <p:sp>
        <p:nvSpPr>
          <p:cNvPr id="16" name="TextBox 15">
            <a:extLst>
              <a:ext uri="{FF2B5EF4-FFF2-40B4-BE49-F238E27FC236}">
                <a16:creationId xmlns:a16="http://schemas.microsoft.com/office/drawing/2014/main" xmlns="" id="{595F4955-978D-4D16-8BE1-12E2C349E676}"/>
              </a:ext>
            </a:extLst>
          </p:cNvPr>
          <p:cNvSpPr txBox="1"/>
          <p:nvPr/>
        </p:nvSpPr>
        <p:spPr>
          <a:xfrm>
            <a:off x="1774697" y="2773008"/>
            <a:ext cx="1277914" cy="307777"/>
          </a:xfrm>
          <a:prstGeom prst="rect">
            <a:avLst/>
          </a:prstGeom>
          <a:noFill/>
        </p:spPr>
        <p:txBody>
          <a:bodyPr wrap="none" rtlCol="0">
            <a:spAutoFit/>
          </a:bodyPr>
          <a:lstStyle/>
          <a:p>
            <a:r>
              <a:rPr lang="en-US" dirty="0"/>
              <a:t>60 </a:t>
            </a:r>
            <a:r>
              <a:rPr lang="en-US" dirty="0" smtClean="0"/>
              <a:t>– 120 ppm</a:t>
            </a:r>
            <a:endParaRPr lang="th-TH" dirty="0"/>
          </a:p>
        </p:txBody>
      </p:sp>
      <p:sp>
        <p:nvSpPr>
          <p:cNvPr id="17" name="TextBox 16">
            <a:extLst>
              <a:ext uri="{FF2B5EF4-FFF2-40B4-BE49-F238E27FC236}">
                <a16:creationId xmlns:a16="http://schemas.microsoft.com/office/drawing/2014/main" xmlns="" id="{FF406FF2-E942-482E-B390-236D664CAE2A}"/>
              </a:ext>
            </a:extLst>
          </p:cNvPr>
          <p:cNvSpPr txBox="1"/>
          <p:nvPr/>
        </p:nvSpPr>
        <p:spPr>
          <a:xfrm>
            <a:off x="1774696" y="3282042"/>
            <a:ext cx="1034257" cy="307777"/>
          </a:xfrm>
          <a:prstGeom prst="rect">
            <a:avLst/>
          </a:prstGeom>
          <a:noFill/>
        </p:spPr>
        <p:txBody>
          <a:bodyPr wrap="none" rtlCol="0">
            <a:spAutoFit/>
          </a:bodyPr>
          <a:lstStyle/>
          <a:p>
            <a:r>
              <a:rPr lang="en-US" dirty="0" smtClean="0"/>
              <a:t>&gt; </a:t>
            </a:r>
            <a:r>
              <a:rPr lang="en-US" dirty="0" smtClean="0"/>
              <a:t>120 ppm</a:t>
            </a:r>
            <a:endParaRPr lang="th-TH" dirty="0"/>
          </a:p>
        </p:txBody>
      </p:sp>
    </p:spTree>
    <p:extLst>
      <p:ext uri="{BB962C8B-B14F-4D97-AF65-F5344CB8AC3E}">
        <p14:creationId xmlns:p14="http://schemas.microsoft.com/office/powerpoint/2010/main" val="38978765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829" y="1463368"/>
            <a:ext cx="5926137" cy="327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ชื่อเรื่อง 1"/>
          <p:cNvSpPr>
            <a:spLocks noGrp="1"/>
          </p:cNvSpPr>
          <p:nvPr>
            <p:ph type="title"/>
          </p:nvPr>
        </p:nvSpPr>
        <p:spPr>
          <a:xfrm>
            <a:off x="654733" y="548338"/>
            <a:ext cx="6009600" cy="857400"/>
          </a:xfrm>
        </p:spPr>
        <p:txBody>
          <a:bodyPr/>
          <a:lstStyle/>
          <a:p>
            <a:r>
              <a:rPr lang="en-US" dirty="0">
                <a:latin typeface="Bodoni MT" pitchFamily="18" charset="0"/>
              </a:rPr>
              <a:t>Methodology (cont’d)</a:t>
            </a:r>
            <a:endParaRPr lang="th-TH" dirty="0">
              <a:latin typeface="Bodoni MT" pitchFamily="18" charset="0"/>
            </a:endParaRPr>
          </a:p>
        </p:txBody>
      </p:sp>
      <p:sp>
        <p:nvSpPr>
          <p:cNvPr id="7" name="วงรี 6"/>
          <p:cNvSpPr/>
          <p:nvPr/>
        </p:nvSpPr>
        <p:spPr>
          <a:xfrm>
            <a:off x="3825025" y="3425780"/>
            <a:ext cx="90152" cy="45719"/>
          </a:xfrm>
          <a:prstGeom prst="ellipse">
            <a:avLst/>
          </a:prstGeom>
          <a:solidFill>
            <a:schemeClr val="accent4">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cxnSp>
        <p:nvCxnSpPr>
          <p:cNvPr id="9" name="ลูกศรเชื่อมต่อแบบตรง 8"/>
          <p:cNvCxnSpPr/>
          <p:nvPr/>
        </p:nvCxnSpPr>
        <p:spPr>
          <a:xfrm flipH="1">
            <a:off x="4468969" y="2292439"/>
            <a:ext cx="1056068" cy="86288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ลูกศรเชื่อมต่อแบบตรง 10"/>
          <p:cNvCxnSpPr/>
          <p:nvPr/>
        </p:nvCxnSpPr>
        <p:spPr>
          <a:xfrm flipV="1">
            <a:off x="3065172" y="3471499"/>
            <a:ext cx="759853" cy="83004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ลูกศรเชื่อมต่อแบบตรง 12"/>
          <p:cNvCxnSpPr/>
          <p:nvPr/>
        </p:nvCxnSpPr>
        <p:spPr>
          <a:xfrm>
            <a:off x="4340180" y="2137893"/>
            <a:ext cx="12879" cy="1017431"/>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653825" y="2215166"/>
            <a:ext cx="971741" cy="307777"/>
          </a:xfrm>
          <a:prstGeom prst="rect">
            <a:avLst/>
          </a:prstGeom>
          <a:noFill/>
        </p:spPr>
        <p:txBody>
          <a:bodyPr wrap="none" rtlCol="0">
            <a:spAutoFit/>
          </a:bodyPr>
          <a:lstStyle/>
          <a:p>
            <a:r>
              <a:rPr lang="en-US" dirty="0" smtClean="0"/>
              <a:t>Risk point</a:t>
            </a:r>
            <a:endParaRPr lang="th-TH" dirty="0"/>
          </a:p>
        </p:txBody>
      </p:sp>
      <p:sp>
        <p:nvSpPr>
          <p:cNvPr id="15" name="TextBox 14"/>
          <p:cNvSpPr txBox="1"/>
          <p:nvPr/>
        </p:nvSpPr>
        <p:spPr>
          <a:xfrm>
            <a:off x="3721994" y="2492719"/>
            <a:ext cx="631904" cy="307777"/>
          </a:xfrm>
          <a:prstGeom prst="rect">
            <a:avLst/>
          </a:prstGeom>
          <a:noFill/>
        </p:spPr>
        <p:txBody>
          <a:bodyPr wrap="none" rtlCol="0">
            <a:spAutoFit/>
          </a:bodyPr>
          <a:lstStyle/>
          <a:p>
            <a:r>
              <a:rPr lang="en-US" dirty="0" smtClean="0"/>
              <a:t>25 m.</a:t>
            </a:r>
            <a:endParaRPr lang="th-TH" dirty="0"/>
          </a:p>
        </p:txBody>
      </p:sp>
      <p:sp>
        <p:nvSpPr>
          <p:cNvPr id="16" name="TextBox 15"/>
          <p:cNvSpPr txBox="1"/>
          <p:nvPr/>
        </p:nvSpPr>
        <p:spPr>
          <a:xfrm>
            <a:off x="2362736" y="4429016"/>
            <a:ext cx="702436" cy="307777"/>
          </a:xfrm>
          <a:prstGeom prst="rect">
            <a:avLst/>
          </a:prstGeom>
          <a:noFill/>
        </p:spPr>
        <p:txBody>
          <a:bodyPr wrap="none" rtlCol="0">
            <a:spAutoFit/>
          </a:bodyPr>
          <a:lstStyle/>
          <a:p>
            <a:r>
              <a:rPr lang="en-US" dirty="0" smtClean="0"/>
              <a:t>House</a:t>
            </a:r>
            <a:endParaRPr lang="th-TH" dirty="0"/>
          </a:p>
        </p:txBody>
      </p:sp>
      <p:sp>
        <p:nvSpPr>
          <p:cNvPr id="17" name="วงรี 16"/>
          <p:cNvSpPr/>
          <p:nvPr/>
        </p:nvSpPr>
        <p:spPr>
          <a:xfrm>
            <a:off x="4353059" y="3155324"/>
            <a:ext cx="115910" cy="10871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8066663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4C4079-FEBA-439E-B683-67895C45F6D4}"/>
              </a:ext>
            </a:extLst>
          </p:cNvPr>
          <p:cNvSpPr>
            <a:spLocks noGrp="1"/>
          </p:cNvSpPr>
          <p:nvPr>
            <p:ph type="title"/>
          </p:nvPr>
        </p:nvSpPr>
        <p:spPr/>
        <p:txBody>
          <a:bodyPr/>
          <a:lstStyle/>
          <a:p>
            <a:r>
              <a:rPr lang="en-US" dirty="0" smtClean="0">
                <a:latin typeface="Angsana New" panose="02020603050405020304" pitchFamily="18" charset="-34"/>
                <a:cs typeface="Angsana New" panose="02020603050405020304" pitchFamily="18" charset="-34"/>
              </a:rPr>
              <a:t>Result</a:t>
            </a:r>
            <a:endParaRPr lang="th-TH" dirty="0">
              <a:latin typeface="Angsana New" panose="02020603050405020304" pitchFamily="18" charset="-34"/>
              <a:cs typeface="Angsana New" panose="02020603050405020304" pitchFamily="18" charset="-34"/>
            </a:endParaRPr>
          </a:p>
        </p:txBody>
      </p:sp>
      <p:sp>
        <p:nvSpPr>
          <p:cNvPr id="10" name="TextBox 9">
            <a:extLst>
              <a:ext uri="{FF2B5EF4-FFF2-40B4-BE49-F238E27FC236}">
                <a16:creationId xmlns:a16="http://schemas.microsoft.com/office/drawing/2014/main" xmlns="" id="{C2397CBD-4B8E-4BF2-A05F-FBF79F5B4A5E}"/>
              </a:ext>
            </a:extLst>
          </p:cNvPr>
          <p:cNvSpPr txBox="1"/>
          <p:nvPr/>
        </p:nvSpPr>
        <p:spPr>
          <a:xfrm>
            <a:off x="3764510" y="4722374"/>
            <a:ext cx="941283" cy="307777"/>
          </a:xfrm>
          <a:prstGeom prst="rect">
            <a:avLst/>
          </a:prstGeom>
          <a:noFill/>
        </p:spPr>
        <p:txBody>
          <a:bodyPr wrap="none" rtlCol="0">
            <a:spAutoFit/>
          </a:bodyPr>
          <a:lstStyle/>
          <a:p>
            <a:r>
              <a:rPr lang="en-US" dirty="0"/>
              <a:t>Raw data</a:t>
            </a:r>
            <a:endParaRPr lang="th-TH" dirty="0"/>
          </a:p>
        </p:txBody>
      </p:sp>
      <p:pic>
        <p:nvPicPr>
          <p:cNvPr id="15" name="Picture 14">
            <a:extLst>
              <a:ext uri="{FF2B5EF4-FFF2-40B4-BE49-F238E27FC236}">
                <a16:creationId xmlns:a16="http://schemas.microsoft.com/office/drawing/2014/main" xmlns="" id="{512820FB-8A67-4C8A-88C5-9DFE81114C54}"/>
              </a:ext>
            </a:extLst>
          </p:cNvPr>
          <p:cNvPicPr>
            <a:picLocks noChangeAspect="1"/>
          </p:cNvPicPr>
          <p:nvPr/>
        </p:nvPicPr>
        <p:blipFill>
          <a:blip r:embed="rId3"/>
          <a:stretch>
            <a:fillRect/>
          </a:stretch>
        </p:blipFill>
        <p:spPr>
          <a:xfrm>
            <a:off x="1468192" y="1494007"/>
            <a:ext cx="5533921" cy="3063357"/>
          </a:xfrm>
          <a:prstGeom prst="rect">
            <a:avLst/>
          </a:prstGeom>
        </p:spPr>
      </p:pic>
    </p:spTree>
    <p:extLst>
      <p:ext uri="{BB962C8B-B14F-4D97-AF65-F5344CB8AC3E}">
        <p14:creationId xmlns:p14="http://schemas.microsoft.com/office/powerpoint/2010/main" val="293726490"/>
      </p:ext>
    </p:extLst>
  </p:cSld>
  <p:clrMapOvr>
    <a:masterClrMapping/>
  </p:clrMapOvr>
  <p:timing>
    <p:tnLst>
      <p:par>
        <p:cTn id="1" dur="indefinite" restart="never" nodeType="tmRoot"/>
      </p:par>
    </p:tnLst>
  </p:timing>
</p:sld>
</file>

<file path=ppt/theme/theme1.xml><?xml version="1.0" encoding="utf-8"?>
<a:theme xmlns:a="http://schemas.openxmlformats.org/drawingml/2006/main" name="Cer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595</TotalTime>
  <Words>637</Words>
  <Application>Microsoft Office PowerPoint</Application>
  <PresentationFormat>นำเสนอทางหน้าจอ (16:9)</PresentationFormat>
  <Paragraphs>68</Paragraphs>
  <Slides>16</Slides>
  <Notes>16</Notes>
  <HiddenSlides>0</HiddenSlides>
  <MMClips>0</MMClips>
  <ScaleCrop>false</ScaleCrop>
  <HeadingPairs>
    <vt:vector size="6" baseType="variant">
      <vt:variant>
        <vt:lpstr>แบบอักษรที่ถูกใช้</vt:lpstr>
      </vt:variant>
      <vt:variant>
        <vt:i4>10</vt:i4>
      </vt:variant>
      <vt:variant>
        <vt:lpstr>ชุดรูปแบบ</vt:lpstr>
      </vt:variant>
      <vt:variant>
        <vt:i4>1</vt:i4>
      </vt:variant>
      <vt:variant>
        <vt:lpstr>ชื่อเรื่องภาพนิ่ง</vt:lpstr>
      </vt:variant>
      <vt:variant>
        <vt:i4>16</vt:i4>
      </vt:variant>
    </vt:vector>
  </HeadingPairs>
  <TitlesOfParts>
    <vt:vector size="27" baseType="lpstr">
      <vt:lpstr>Arial</vt:lpstr>
      <vt:lpstr>Angsana New</vt:lpstr>
      <vt:lpstr>Yellowtail</vt:lpstr>
      <vt:lpstr>Baskerville Old Face</vt:lpstr>
      <vt:lpstr>Cordia New</vt:lpstr>
      <vt:lpstr>Sitka Banner</vt:lpstr>
      <vt:lpstr>Times New Roman</vt:lpstr>
      <vt:lpstr>Bodoni MT</vt:lpstr>
      <vt:lpstr>Neuton</vt:lpstr>
      <vt:lpstr>Arial Rounded MT Bold</vt:lpstr>
      <vt:lpstr>Ceres template</vt:lpstr>
      <vt:lpstr>Application of Geoinformatics technology for Mapping Air Pollution </vt:lpstr>
      <vt:lpstr>Introduction</vt:lpstr>
      <vt:lpstr>Objectives</vt:lpstr>
      <vt:lpstr>Tools and data</vt:lpstr>
      <vt:lpstr>Methodology</vt:lpstr>
      <vt:lpstr>Methodology (cont’d)</vt:lpstr>
      <vt:lpstr>Methodology (cont’d)</vt:lpstr>
      <vt:lpstr>Methodology (cont’d)</vt:lpstr>
      <vt:lpstr>Result</vt:lpstr>
      <vt:lpstr>R</vt:lpstr>
      <vt:lpstr>Result</vt:lpstr>
      <vt:lpstr>งานนำเสนอ PowerPoint</vt:lpstr>
      <vt:lpstr>งานนำเสนอ PowerPoint</vt:lpstr>
      <vt:lpstr>งานนำเสนอ PowerPoint</vt:lpstr>
      <vt:lpstr>Discussions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Geoinformatics technology for Mapping Air Pollution</dc:title>
  <dc:creator>Sommiiz</dc:creator>
  <cp:lastModifiedBy>Windows User</cp:lastModifiedBy>
  <cp:revision>74</cp:revision>
  <dcterms:modified xsi:type="dcterms:W3CDTF">2017-11-20T16:46:14Z</dcterms:modified>
</cp:coreProperties>
</file>